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9"/>
  </p:notesMasterIdLst>
  <p:sldIdLst>
    <p:sldId id="294" r:id="rId2"/>
    <p:sldId id="448" r:id="rId3"/>
    <p:sldId id="293" r:id="rId4"/>
    <p:sldId id="342" r:id="rId5"/>
    <p:sldId id="343" r:id="rId6"/>
    <p:sldId id="295" r:id="rId7"/>
    <p:sldId id="296" r:id="rId8"/>
    <p:sldId id="298" r:id="rId9"/>
    <p:sldId id="396" r:id="rId10"/>
    <p:sldId id="397" r:id="rId11"/>
    <p:sldId id="398" r:id="rId12"/>
    <p:sldId id="401" r:id="rId13"/>
    <p:sldId id="450" r:id="rId14"/>
    <p:sldId id="344" r:id="rId15"/>
    <p:sldId id="345" r:id="rId16"/>
    <p:sldId id="308" r:id="rId17"/>
    <p:sldId id="309" r:id="rId18"/>
    <p:sldId id="388" r:id="rId19"/>
    <p:sldId id="310" r:id="rId20"/>
    <p:sldId id="311" r:id="rId21"/>
    <p:sldId id="312" r:id="rId22"/>
    <p:sldId id="313" r:id="rId23"/>
    <p:sldId id="391" r:id="rId24"/>
    <p:sldId id="314" r:id="rId25"/>
    <p:sldId id="339" r:id="rId26"/>
    <p:sldId id="389" r:id="rId27"/>
    <p:sldId id="390" r:id="rId28"/>
    <p:sldId id="315" r:id="rId29"/>
    <p:sldId id="317" r:id="rId30"/>
    <p:sldId id="367" r:id="rId31"/>
    <p:sldId id="369" r:id="rId32"/>
    <p:sldId id="370" r:id="rId33"/>
    <p:sldId id="371" r:id="rId34"/>
    <p:sldId id="346" r:id="rId35"/>
    <p:sldId id="347" r:id="rId36"/>
    <p:sldId id="348" r:id="rId37"/>
    <p:sldId id="349" r:id="rId38"/>
    <p:sldId id="357" r:id="rId39"/>
    <p:sldId id="372" r:id="rId40"/>
    <p:sldId id="373" r:id="rId41"/>
    <p:sldId id="374" r:id="rId42"/>
    <p:sldId id="399" r:id="rId43"/>
    <p:sldId id="375" r:id="rId44"/>
    <p:sldId id="377" r:id="rId45"/>
    <p:sldId id="378" r:id="rId46"/>
    <p:sldId id="380" r:id="rId47"/>
    <p:sldId id="379" r:id="rId48"/>
    <p:sldId id="392" r:id="rId49"/>
    <p:sldId id="381" r:id="rId50"/>
    <p:sldId id="382" r:id="rId51"/>
    <p:sldId id="383" r:id="rId52"/>
    <p:sldId id="384" r:id="rId53"/>
    <p:sldId id="385" r:id="rId54"/>
    <p:sldId id="386" r:id="rId55"/>
    <p:sldId id="387" r:id="rId56"/>
    <p:sldId id="400" r:id="rId57"/>
    <p:sldId id="358" r:id="rId58"/>
    <p:sldId id="393" r:id="rId59"/>
    <p:sldId id="360" r:id="rId60"/>
    <p:sldId id="361" r:id="rId61"/>
    <p:sldId id="394" r:id="rId62"/>
    <p:sldId id="362" r:id="rId63"/>
    <p:sldId id="363" r:id="rId64"/>
    <p:sldId id="364" r:id="rId65"/>
    <p:sldId id="365" r:id="rId66"/>
    <p:sldId id="395" r:id="rId67"/>
    <p:sldId id="449" r:id="rId6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888" autoAdjust="0"/>
    <p:restoredTop sz="95521" autoAdjust="0"/>
  </p:normalViewPr>
  <p:slideViewPr>
    <p:cSldViewPr snapToGrid="0">
      <p:cViewPr varScale="1">
        <p:scale>
          <a:sx n="60" d="100"/>
          <a:sy n="60" d="100"/>
        </p:scale>
        <p:origin x="1028" y="4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2D99DD-B947-4412-96CF-257DE40EF81B}" type="datetimeFigureOut">
              <a:rPr lang="en-US" smtClean="0"/>
              <a:t>9/22/2022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C8CD41-0683-4027-9B0C-EAEB536C1E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3673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Problem with Hadoop – Requires write operation to hard drive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C8CD41-0683-4027-9B0C-EAEB536C1E0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8655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C8CD41-0683-4027-9B0C-EAEB536C1E05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48617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C8CD41-0683-4027-9B0C-EAEB536C1E05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6414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33E3F-EF61-407B-9DB1-51F59B952014}" type="datetimeFigureOut">
              <a:rPr lang="en-US" smtClean="0"/>
              <a:t>9/22/2022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6B486-7325-4EC6-BA25-B5378175C4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322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33E3F-EF61-407B-9DB1-51F59B952014}" type="datetimeFigureOut">
              <a:rPr lang="en-US" smtClean="0"/>
              <a:t>9/22/2022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6B486-7325-4EC6-BA25-B5378175C4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7815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33E3F-EF61-407B-9DB1-51F59B952014}" type="datetimeFigureOut">
              <a:rPr lang="en-US" smtClean="0"/>
              <a:t>9/22/2022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6B486-7325-4EC6-BA25-B5378175C4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4104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, Content, and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701245" y="568029"/>
            <a:ext cx="10972800" cy="392415"/>
          </a:xfrm>
          <a:prstGeom prst="rect">
            <a:avLst/>
          </a:prstGeom>
          <a:noFill/>
          <a:effectLst/>
        </p:spPr>
        <p:txBody>
          <a:bodyPr wrap="square" lIns="0" tIns="0" rIns="0" bIns="0" anchor="ctr" anchorCtr="0">
            <a:spAutoFit/>
          </a:bodyPr>
          <a:lstStyle>
            <a:lvl1pPr marL="0" indent="0" algn="l" defTabSz="454007">
              <a:lnSpc>
                <a:spcPct val="85000"/>
              </a:lnSpc>
              <a:spcAft>
                <a:spcPts val="0"/>
              </a:spcAft>
              <a:tabLst/>
              <a:defRPr sz="3000" b="1" baseline="0">
                <a:solidFill>
                  <a:schemeClr val="tx1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701245" y="1920876"/>
            <a:ext cx="10972800" cy="664284"/>
          </a:xfrm>
          <a:prstGeom prst="rect">
            <a:avLst/>
          </a:prstGeom>
        </p:spPr>
        <p:txBody>
          <a:bodyPr lIns="0" tIns="0" bIns="0">
            <a:spAutoFit/>
          </a:bodyPr>
          <a:lstStyle>
            <a:lvl1pPr marL="342886" indent="-342886">
              <a:lnSpc>
                <a:spcPct val="90000"/>
              </a:lnSpc>
              <a:spcBef>
                <a:spcPts val="1500"/>
              </a:spcBef>
              <a:buClr>
                <a:schemeClr val="accent1"/>
              </a:buClr>
              <a:buSzPct val="75000"/>
              <a:buFont typeface="Wingdings 2" pitchFamily="18" charset="2"/>
              <a:buChar char="Ã"/>
              <a:defRPr sz="2333"/>
            </a:lvl1pPr>
            <a:lvl2pPr>
              <a:lnSpc>
                <a:spcPct val="90000"/>
              </a:lnSpc>
              <a:spcBef>
                <a:spcPts val="500"/>
              </a:spcBef>
              <a:defRPr sz="2000"/>
            </a:lvl2pPr>
            <a:lvl3pPr>
              <a:defRPr sz="2333"/>
            </a:lvl3pPr>
            <a:lvl4pPr>
              <a:defRPr sz="2333"/>
            </a:lvl4pPr>
            <a:lvl5pPr>
              <a:defRPr sz="233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701245" y="1443496"/>
            <a:ext cx="10972800" cy="366254"/>
          </a:xfrm>
        </p:spPr>
        <p:txBody>
          <a:bodyPr tIns="0" bIns="0" anchor="b" anchorCtr="0">
            <a:spAutoFit/>
          </a:bodyPr>
          <a:lstStyle>
            <a:lvl1pPr marL="0" indent="0">
              <a:lnSpc>
                <a:spcPct val="85000"/>
              </a:lnSpc>
              <a:spcBef>
                <a:spcPts val="1000"/>
              </a:spcBef>
              <a:buNone/>
              <a:defRPr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60735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33E3F-EF61-407B-9DB1-51F59B952014}" type="datetimeFigureOut">
              <a:rPr lang="en-US" smtClean="0"/>
              <a:t>9/22/2022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6B486-7325-4EC6-BA25-B5378175C4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6041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33E3F-EF61-407B-9DB1-51F59B952014}" type="datetimeFigureOut">
              <a:rPr lang="en-US" smtClean="0"/>
              <a:t>9/22/2022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6B486-7325-4EC6-BA25-B5378175C4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8392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33E3F-EF61-407B-9DB1-51F59B952014}" type="datetimeFigureOut">
              <a:rPr lang="en-US" smtClean="0"/>
              <a:t>9/22/2022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6B486-7325-4EC6-BA25-B5378175C4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4613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33E3F-EF61-407B-9DB1-51F59B952014}" type="datetimeFigureOut">
              <a:rPr lang="en-US" smtClean="0"/>
              <a:t>9/22/2022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6B486-7325-4EC6-BA25-B5378175C4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2021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33E3F-EF61-407B-9DB1-51F59B952014}" type="datetimeFigureOut">
              <a:rPr lang="en-US" smtClean="0"/>
              <a:t>9/22/2022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6B486-7325-4EC6-BA25-B5378175C4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100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33E3F-EF61-407B-9DB1-51F59B952014}" type="datetimeFigureOut">
              <a:rPr lang="en-US" smtClean="0"/>
              <a:t>9/22/2022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6B486-7325-4EC6-BA25-B5378175C4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6361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33E3F-EF61-407B-9DB1-51F59B952014}" type="datetimeFigureOut">
              <a:rPr lang="en-US" smtClean="0"/>
              <a:t>9/22/2022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6B486-7325-4EC6-BA25-B5378175C4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2038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33E3F-EF61-407B-9DB1-51F59B952014}" type="datetimeFigureOut">
              <a:rPr lang="en-US" smtClean="0"/>
              <a:t>9/22/2022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6B486-7325-4EC6-BA25-B5378175C4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4707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033E3F-EF61-407B-9DB1-51F59B952014}" type="datetimeFigureOut">
              <a:rPr lang="en-US" smtClean="0"/>
              <a:t>9/22/2022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F6B486-7325-4EC6-BA25-B5378175C4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868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linkedin.com/in/ncc-1701-d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github.com/ajnsit/mastering-apache-spark-book/blob/master/spark-rdd-lineage.adoc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google.com/spreadsheets/d/1G5tiqXQn9mwyubWdINtPI_QONXH1_2U8oYikksgWlss/edit?usp=sharing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spark.apache.org/docs/latest/rdd-programming-guide.html#transformations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google.com/spreadsheets/d/1G5tiqXQn9mwyubWdINtPI_QONXH1_2U8oYikksgWlss/edit?usp=sharing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IST718</a:t>
            </a:r>
            <a:br>
              <a:rPr lang="en-US" dirty="0"/>
            </a:br>
            <a:r>
              <a:rPr lang="en-US" dirty="0"/>
              <a:t>Apache Spark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sz="3600" dirty="0"/>
              <a:t>Willard Williamson</a:t>
            </a:r>
          </a:p>
          <a:p>
            <a:r>
              <a:rPr lang="en-US" sz="3600" dirty="0"/>
              <a:t>Adjunct Professor</a:t>
            </a:r>
          </a:p>
          <a:p>
            <a:r>
              <a:rPr lang="en-US" sz="3600" dirty="0" err="1"/>
              <a:t>iSchool</a:t>
            </a:r>
            <a:r>
              <a:rPr lang="en-US" sz="3600" dirty="0"/>
              <a:t>, Syracuse University</a:t>
            </a:r>
          </a:p>
          <a:p>
            <a:r>
              <a:rPr lang="en-US" sz="3600" dirty="0">
                <a:hlinkClick r:id="rId2"/>
              </a:rPr>
              <a:t>linkedin.com/in/ncc-1701-d</a:t>
            </a:r>
            <a:endParaRPr lang="en-US" sz="3600" dirty="0"/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4016372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232B152-3720-4D3B-97ED-45CE5483F1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1BAB570-FF10-4E96-8A3F-FA9804702B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693698" cy="6858000"/>
          </a:xfrm>
          <a:custGeom>
            <a:avLst/>
            <a:gdLst>
              <a:gd name="connsiteX0" fmla="*/ 0 w 4693698"/>
              <a:gd name="connsiteY0" fmla="*/ 0 h 6858000"/>
              <a:gd name="connsiteX1" fmla="*/ 420914 w 4693698"/>
              <a:gd name="connsiteY1" fmla="*/ 0 h 6858000"/>
              <a:gd name="connsiteX2" fmla="*/ 1582057 w 4693698"/>
              <a:gd name="connsiteY2" fmla="*/ 0 h 6858000"/>
              <a:gd name="connsiteX3" fmla="*/ 4503903 w 4693698"/>
              <a:gd name="connsiteY3" fmla="*/ 0 h 6858000"/>
              <a:gd name="connsiteX4" fmla="*/ 4508943 w 4693698"/>
              <a:gd name="connsiteY4" fmla="*/ 66675 h 6858000"/>
              <a:gd name="connsiteX5" fmla="*/ 4517340 w 4693698"/>
              <a:gd name="connsiteY5" fmla="*/ 122237 h 6858000"/>
              <a:gd name="connsiteX6" fmla="*/ 4527418 w 4693698"/>
              <a:gd name="connsiteY6" fmla="*/ 174625 h 6858000"/>
              <a:gd name="connsiteX7" fmla="*/ 4544214 w 4693698"/>
              <a:gd name="connsiteY7" fmla="*/ 217487 h 6858000"/>
              <a:gd name="connsiteX8" fmla="*/ 4561010 w 4693698"/>
              <a:gd name="connsiteY8" fmla="*/ 260350 h 6858000"/>
              <a:gd name="connsiteX9" fmla="*/ 4581165 w 4693698"/>
              <a:gd name="connsiteY9" fmla="*/ 296862 h 6858000"/>
              <a:gd name="connsiteX10" fmla="*/ 4601320 w 4693698"/>
              <a:gd name="connsiteY10" fmla="*/ 334962 h 6858000"/>
              <a:gd name="connsiteX11" fmla="*/ 4619796 w 4693698"/>
              <a:gd name="connsiteY11" fmla="*/ 369887 h 6858000"/>
              <a:gd name="connsiteX12" fmla="*/ 4638271 w 4693698"/>
              <a:gd name="connsiteY12" fmla="*/ 409575 h 6858000"/>
              <a:gd name="connsiteX13" fmla="*/ 4655067 w 4693698"/>
              <a:gd name="connsiteY13" fmla="*/ 450850 h 6858000"/>
              <a:gd name="connsiteX14" fmla="*/ 4670184 w 4693698"/>
              <a:gd name="connsiteY14" fmla="*/ 496887 h 6858000"/>
              <a:gd name="connsiteX15" fmla="*/ 4681941 w 4693698"/>
              <a:gd name="connsiteY15" fmla="*/ 546100 h 6858000"/>
              <a:gd name="connsiteX16" fmla="*/ 4690339 w 4693698"/>
              <a:gd name="connsiteY16" fmla="*/ 606425 h 6858000"/>
              <a:gd name="connsiteX17" fmla="*/ 4693698 w 4693698"/>
              <a:gd name="connsiteY17" fmla="*/ 673100 h 6858000"/>
              <a:gd name="connsiteX18" fmla="*/ 4690339 w 4693698"/>
              <a:gd name="connsiteY18" fmla="*/ 744537 h 6858000"/>
              <a:gd name="connsiteX19" fmla="*/ 4681941 w 4693698"/>
              <a:gd name="connsiteY19" fmla="*/ 801687 h 6858000"/>
              <a:gd name="connsiteX20" fmla="*/ 4670184 w 4693698"/>
              <a:gd name="connsiteY20" fmla="*/ 854075 h 6858000"/>
              <a:gd name="connsiteX21" fmla="*/ 4655067 w 4693698"/>
              <a:gd name="connsiteY21" fmla="*/ 901700 h 6858000"/>
              <a:gd name="connsiteX22" fmla="*/ 4638271 w 4693698"/>
              <a:gd name="connsiteY22" fmla="*/ 942975 h 6858000"/>
              <a:gd name="connsiteX23" fmla="*/ 4618116 w 4693698"/>
              <a:gd name="connsiteY23" fmla="*/ 981075 h 6858000"/>
              <a:gd name="connsiteX24" fmla="*/ 4597961 w 4693698"/>
              <a:gd name="connsiteY24" fmla="*/ 1017587 h 6858000"/>
              <a:gd name="connsiteX25" fmla="*/ 4577806 w 4693698"/>
              <a:gd name="connsiteY25" fmla="*/ 1055687 h 6858000"/>
              <a:gd name="connsiteX26" fmla="*/ 4559330 w 4693698"/>
              <a:gd name="connsiteY26" fmla="*/ 1095375 h 6858000"/>
              <a:gd name="connsiteX27" fmla="*/ 4540854 w 4693698"/>
              <a:gd name="connsiteY27" fmla="*/ 1136650 h 6858000"/>
              <a:gd name="connsiteX28" fmla="*/ 4525739 w 4693698"/>
              <a:gd name="connsiteY28" fmla="*/ 1182687 h 6858000"/>
              <a:gd name="connsiteX29" fmla="*/ 4515661 w 4693698"/>
              <a:gd name="connsiteY29" fmla="*/ 1235075 h 6858000"/>
              <a:gd name="connsiteX30" fmla="*/ 4505583 w 4693698"/>
              <a:gd name="connsiteY30" fmla="*/ 1295400 h 6858000"/>
              <a:gd name="connsiteX31" fmla="*/ 4503903 w 4693698"/>
              <a:gd name="connsiteY31" fmla="*/ 1363662 h 6858000"/>
              <a:gd name="connsiteX32" fmla="*/ 4505583 w 4693698"/>
              <a:gd name="connsiteY32" fmla="*/ 1431925 h 6858000"/>
              <a:gd name="connsiteX33" fmla="*/ 4515661 w 4693698"/>
              <a:gd name="connsiteY33" fmla="*/ 1492250 h 6858000"/>
              <a:gd name="connsiteX34" fmla="*/ 4525739 w 4693698"/>
              <a:gd name="connsiteY34" fmla="*/ 1544637 h 6858000"/>
              <a:gd name="connsiteX35" fmla="*/ 4540854 w 4693698"/>
              <a:gd name="connsiteY35" fmla="*/ 1589087 h 6858000"/>
              <a:gd name="connsiteX36" fmla="*/ 4559330 w 4693698"/>
              <a:gd name="connsiteY36" fmla="*/ 1631950 h 6858000"/>
              <a:gd name="connsiteX37" fmla="*/ 4577806 w 4693698"/>
              <a:gd name="connsiteY37" fmla="*/ 1671637 h 6858000"/>
              <a:gd name="connsiteX38" fmla="*/ 4597961 w 4693698"/>
              <a:gd name="connsiteY38" fmla="*/ 1708150 h 6858000"/>
              <a:gd name="connsiteX39" fmla="*/ 4618116 w 4693698"/>
              <a:gd name="connsiteY39" fmla="*/ 1743075 h 6858000"/>
              <a:gd name="connsiteX40" fmla="*/ 4638271 w 4693698"/>
              <a:gd name="connsiteY40" fmla="*/ 1782762 h 6858000"/>
              <a:gd name="connsiteX41" fmla="*/ 4655067 w 4693698"/>
              <a:gd name="connsiteY41" fmla="*/ 1824037 h 6858000"/>
              <a:gd name="connsiteX42" fmla="*/ 4670184 w 4693698"/>
              <a:gd name="connsiteY42" fmla="*/ 1870075 h 6858000"/>
              <a:gd name="connsiteX43" fmla="*/ 4681941 w 4693698"/>
              <a:gd name="connsiteY43" fmla="*/ 1922462 h 6858000"/>
              <a:gd name="connsiteX44" fmla="*/ 4690339 w 4693698"/>
              <a:gd name="connsiteY44" fmla="*/ 1982787 h 6858000"/>
              <a:gd name="connsiteX45" fmla="*/ 4693698 w 4693698"/>
              <a:gd name="connsiteY45" fmla="*/ 2051050 h 6858000"/>
              <a:gd name="connsiteX46" fmla="*/ 4690339 w 4693698"/>
              <a:gd name="connsiteY46" fmla="*/ 2119312 h 6858000"/>
              <a:gd name="connsiteX47" fmla="*/ 4681941 w 4693698"/>
              <a:gd name="connsiteY47" fmla="*/ 2179637 h 6858000"/>
              <a:gd name="connsiteX48" fmla="*/ 4670184 w 4693698"/>
              <a:gd name="connsiteY48" fmla="*/ 2232025 h 6858000"/>
              <a:gd name="connsiteX49" fmla="*/ 4655067 w 4693698"/>
              <a:gd name="connsiteY49" fmla="*/ 2278062 h 6858000"/>
              <a:gd name="connsiteX50" fmla="*/ 4638271 w 4693698"/>
              <a:gd name="connsiteY50" fmla="*/ 2319337 h 6858000"/>
              <a:gd name="connsiteX51" fmla="*/ 4618116 w 4693698"/>
              <a:gd name="connsiteY51" fmla="*/ 2359025 h 6858000"/>
              <a:gd name="connsiteX52" fmla="*/ 4597961 w 4693698"/>
              <a:gd name="connsiteY52" fmla="*/ 2395537 h 6858000"/>
              <a:gd name="connsiteX53" fmla="*/ 4577806 w 4693698"/>
              <a:gd name="connsiteY53" fmla="*/ 2433637 h 6858000"/>
              <a:gd name="connsiteX54" fmla="*/ 4559330 w 4693698"/>
              <a:gd name="connsiteY54" fmla="*/ 2471737 h 6858000"/>
              <a:gd name="connsiteX55" fmla="*/ 4540854 w 4693698"/>
              <a:gd name="connsiteY55" fmla="*/ 2513012 h 6858000"/>
              <a:gd name="connsiteX56" fmla="*/ 4525739 w 4693698"/>
              <a:gd name="connsiteY56" fmla="*/ 2560637 h 6858000"/>
              <a:gd name="connsiteX57" fmla="*/ 4515661 w 4693698"/>
              <a:gd name="connsiteY57" fmla="*/ 2613025 h 6858000"/>
              <a:gd name="connsiteX58" fmla="*/ 4505583 w 4693698"/>
              <a:gd name="connsiteY58" fmla="*/ 2671762 h 6858000"/>
              <a:gd name="connsiteX59" fmla="*/ 4503903 w 4693698"/>
              <a:gd name="connsiteY59" fmla="*/ 2741612 h 6858000"/>
              <a:gd name="connsiteX60" fmla="*/ 4505583 w 4693698"/>
              <a:gd name="connsiteY60" fmla="*/ 2809875 h 6858000"/>
              <a:gd name="connsiteX61" fmla="*/ 4515661 w 4693698"/>
              <a:gd name="connsiteY61" fmla="*/ 2868612 h 6858000"/>
              <a:gd name="connsiteX62" fmla="*/ 4525739 w 4693698"/>
              <a:gd name="connsiteY62" fmla="*/ 2922587 h 6858000"/>
              <a:gd name="connsiteX63" fmla="*/ 4540854 w 4693698"/>
              <a:gd name="connsiteY63" fmla="*/ 2967037 h 6858000"/>
              <a:gd name="connsiteX64" fmla="*/ 4559330 w 4693698"/>
              <a:gd name="connsiteY64" fmla="*/ 3009900 h 6858000"/>
              <a:gd name="connsiteX65" fmla="*/ 4577806 w 4693698"/>
              <a:gd name="connsiteY65" fmla="*/ 3046412 h 6858000"/>
              <a:gd name="connsiteX66" fmla="*/ 4597961 w 4693698"/>
              <a:gd name="connsiteY66" fmla="*/ 3084512 h 6858000"/>
              <a:gd name="connsiteX67" fmla="*/ 4618116 w 4693698"/>
              <a:gd name="connsiteY67" fmla="*/ 3121025 h 6858000"/>
              <a:gd name="connsiteX68" fmla="*/ 4638271 w 4693698"/>
              <a:gd name="connsiteY68" fmla="*/ 3160712 h 6858000"/>
              <a:gd name="connsiteX69" fmla="*/ 4655067 w 4693698"/>
              <a:gd name="connsiteY69" fmla="*/ 3201987 h 6858000"/>
              <a:gd name="connsiteX70" fmla="*/ 4670184 w 4693698"/>
              <a:gd name="connsiteY70" fmla="*/ 3248025 h 6858000"/>
              <a:gd name="connsiteX71" fmla="*/ 4681941 w 4693698"/>
              <a:gd name="connsiteY71" fmla="*/ 3300412 h 6858000"/>
              <a:gd name="connsiteX72" fmla="*/ 4690339 w 4693698"/>
              <a:gd name="connsiteY72" fmla="*/ 3360737 h 6858000"/>
              <a:gd name="connsiteX73" fmla="*/ 4693698 w 4693698"/>
              <a:gd name="connsiteY73" fmla="*/ 3427412 h 6858000"/>
              <a:gd name="connsiteX74" fmla="*/ 4690339 w 4693698"/>
              <a:gd name="connsiteY74" fmla="*/ 3497262 h 6858000"/>
              <a:gd name="connsiteX75" fmla="*/ 4681941 w 4693698"/>
              <a:gd name="connsiteY75" fmla="*/ 3557587 h 6858000"/>
              <a:gd name="connsiteX76" fmla="*/ 4670184 w 4693698"/>
              <a:gd name="connsiteY76" fmla="*/ 3609975 h 6858000"/>
              <a:gd name="connsiteX77" fmla="*/ 4655067 w 4693698"/>
              <a:gd name="connsiteY77" fmla="*/ 3656012 h 6858000"/>
              <a:gd name="connsiteX78" fmla="*/ 4638271 w 4693698"/>
              <a:gd name="connsiteY78" fmla="*/ 3697287 h 6858000"/>
              <a:gd name="connsiteX79" fmla="*/ 4618116 w 4693698"/>
              <a:gd name="connsiteY79" fmla="*/ 3736975 h 6858000"/>
              <a:gd name="connsiteX80" fmla="*/ 4577806 w 4693698"/>
              <a:gd name="connsiteY80" fmla="*/ 3811587 h 6858000"/>
              <a:gd name="connsiteX81" fmla="*/ 4559330 w 4693698"/>
              <a:gd name="connsiteY81" fmla="*/ 3848100 h 6858000"/>
              <a:gd name="connsiteX82" fmla="*/ 4540854 w 4693698"/>
              <a:gd name="connsiteY82" fmla="*/ 3890962 h 6858000"/>
              <a:gd name="connsiteX83" fmla="*/ 4525739 w 4693698"/>
              <a:gd name="connsiteY83" fmla="*/ 3935412 h 6858000"/>
              <a:gd name="connsiteX84" fmla="*/ 4515661 w 4693698"/>
              <a:gd name="connsiteY84" fmla="*/ 3987800 h 6858000"/>
              <a:gd name="connsiteX85" fmla="*/ 4505583 w 4693698"/>
              <a:gd name="connsiteY85" fmla="*/ 4048125 h 6858000"/>
              <a:gd name="connsiteX86" fmla="*/ 4503903 w 4693698"/>
              <a:gd name="connsiteY86" fmla="*/ 4116387 h 6858000"/>
              <a:gd name="connsiteX87" fmla="*/ 4505583 w 4693698"/>
              <a:gd name="connsiteY87" fmla="*/ 4186237 h 6858000"/>
              <a:gd name="connsiteX88" fmla="*/ 4515661 w 4693698"/>
              <a:gd name="connsiteY88" fmla="*/ 4244975 h 6858000"/>
              <a:gd name="connsiteX89" fmla="*/ 4525739 w 4693698"/>
              <a:gd name="connsiteY89" fmla="*/ 4297362 h 6858000"/>
              <a:gd name="connsiteX90" fmla="*/ 4540854 w 4693698"/>
              <a:gd name="connsiteY90" fmla="*/ 4343400 h 6858000"/>
              <a:gd name="connsiteX91" fmla="*/ 4559330 w 4693698"/>
              <a:gd name="connsiteY91" fmla="*/ 4386262 h 6858000"/>
              <a:gd name="connsiteX92" fmla="*/ 4577806 w 4693698"/>
              <a:gd name="connsiteY92" fmla="*/ 4424362 h 6858000"/>
              <a:gd name="connsiteX93" fmla="*/ 4618116 w 4693698"/>
              <a:gd name="connsiteY93" fmla="*/ 4498975 h 6858000"/>
              <a:gd name="connsiteX94" fmla="*/ 4638271 w 4693698"/>
              <a:gd name="connsiteY94" fmla="*/ 4537075 h 6858000"/>
              <a:gd name="connsiteX95" fmla="*/ 4655067 w 4693698"/>
              <a:gd name="connsiteY95" fmla="*/ 4579937 h 6858000"/>
              <a:gd name="connsiteX96" fmla="*/ 4670184 w 4693698"/>
              <a:gd name="connsiteY96" fmla="*/ 4625975 h 6858000"/>
              <a:gd name="connsiteX97" fmla="*/ 4681941 w 4693698"/>
              <a:gd name="connsiteY97" fmla="*/ 4678362 h 6858000"/>
              <a:gd name="connsiteX98" fmla="*/ 4690339 w 4693698"/>
              <a:gd name="connsiteY98" fmla="*/ 4738687 h 6858000"/>
              <a:gd name="connsiteX99" fmla="*/ 4693698 w 4693698"/>
              <a:gd name="connsiteY99" fmla="*/ 4806950 h 6858000"/>
              <a:gd name="connsiteX100" fmla="*/ 4690339 w 4693698"/>
              <a:gd name="connsiteY100" fmla="*/ 4875212 h 6858000"/>
              <a:gd name="connsiteX101" fmla="*/ 4681941 w 4693698"/>
              <a:gd name="connsiteY101" fmla="*/ 4935537 h 6858000"/>
              <a:gd name="connsiteX102" fmla="*/ 4670184 w 4693698"/>
              <a:gd name="connsiteY102" fmla="*/ 4987925 h 6858000"/>
              <a:gd name="connsiteX103" fmla="*/ 4655067 w 4693698"/>
              <a:gd name="connsiteY103" fmla="*/ 5033962 h 6858000"/>
              <a:gd name="connsiteX104" fmla="*/ 4638271 w 4693698"/>
              <a:gd name="connsiteY104" fmla="*/ 5075237 h 6858000"/>
              <a:gd name="connsiteX105" fmla="*/ 4618116 w 4693698"/>
              <a:gd name="connsiteY105" fmla="*/ 5114925 h 6858000"/>
              <a:gd name="connsiteX106" fmla="*/ 4597961 w 4693698"/>
              <a:gd name="connsiteY106" fmla="*/ 5149850 h 6858000"/>
              <a:gd name="connsiteX107" fmla="*/ 4577806 w 4693698"/>
              <a:gd name="connsiteY107" fmla="*/ 5186362 h 6858000"/>
              <a:gd name="connsiteX108" fmla="*/ 4559330 w 4693698"/>
              <a:gd name="connsiteY108" fmla="*/ 5226050 h 6858000"/>
              <a:gd name="connsiteX109" fmla="*/ 4540854 w 4693698"/>
              <a:gd name="connsiteY109" fmla="*/ 5268912 h 6858000"/>
              <a:gd name="connsiteX110" fmla="*/ 4525739 w 4693698"/>
              <a:gd name="connsiteY110" fmla="*/ 5313362 h 6858000"/>
              <a:gd name="connsiteX111" fmla="*/ 4515661 w 4693698"/>
              <a:gd name="connsiteY111" fmla="*/ 5365750 h 6858000"/>
              <a:gd name="connsiteX112" fmla="*/ 4505583 w 4693698"/>
              <a:gd name="connsiteY112" fmla="*/ 5426075 h 6858000"/>
              <a:gd name="connsiteX113" fmla="*/ 4503903 w 4693698"/>
              <a:gd name="connsiteY113" fmla="*/ 5494337 h 6858000"/>
              <a:gd name="connsiteX114" fmla="*/ 4505583 w 4693698"/>
              <a:gd name="connsiteY114" fmla="*/ 5562600 h 6858000"/>
              <a:gd name="connsiteX115" fmla="*/ 4515661 w 4693698"/>
              <a:gd name="connsiteY115" fmla="*/ 5622925 h 6858000"/>
              <a:gd name="connsiteX116" fmla="*/ 4525739 w 4693698"/>
              <a:gd name="connsiteY116" fmla="*/ 5675312 h 6858000"/>
              <a:gd name="connsiteX117" fmla="*/ 4540854 w 4693698"/>
              <a:gd name="connsiteY117" fmla="*/ 5721350 h 6858000"/>
              <a:gd name="connsiteX118" fmla="*/ 4559330 w 4693698"/>
              <a:gd name="connsiteY118" fmla="*/ 5762625 h 6858000"/>
              <a:gd name="connsiteX119" fmla="*/ 4577806 w 4693698"/>
              <a:gd name="connsiteY119" fmla="*/ 5802312 h 6858000"/>
              <a:gd name="connsiteX120" fmla="*/ 4597961 w 4693698"/>
              <a:gd name="connsiteY120" fmla="*/ 5840412 h 6858000"/>
              <a:gd name="connsiteX121" fmla="*/ 4618116 w 4693698"/>
              <a:gd name="connsiteY121" fmla="*/ 5876925 h 6858000"/>
              <a:gd name="connsiteX122" fmla="*/ 4638271 w 4693698"/>
              <a:gd name="connsiteY122" fmla="*/ 5915025 h 6858000"/>
              <a:gd name="connsiteX123" fmla="*/ 4655067 w 4693698"/>
              <a:gd name="connsiteY123" fmla="*/ 5956300 h 6858000"/>
              <a:gd name="connsiteX124" fmla="*/ 4670184 w 4693698"/>
              <a:gd name="connsiteY124" fmla="*/ 6003925 h 6858000"/>
              <a:gd name="connsiteX125" fmla="*/ 4681941 w 4693698"/>
              <a:gd name="connsiteY125" fmla="*/ 6056312 h 6858000"/>
              <a:gd name="connsiteX126" fmla="*/ 4690339 w 4693698"/>
              <a:gd name="connsiteY126" fmla="*/ 6113462 h 6858000"/>
              <a:gd name="connsiteX127" fmla="*/ 4693698 w 4693698"/>
              <a:gd name="connsiteY127" fmla="*/ 6183312 h 6858000"/>
              <a:gd name="connsiteX128" fmla="*/ 4690339 w 4693698"/>
              <a:gd name="connsiteY128" fmla="*/ 6251575 h 6858000"/>
              <a:gd name="connsiteX129" fmla="*/ 4681941 w 4693698"/>
              <a:gd name="connsiteY129" fmla="*/ 6311900 h 6858000"/>
              <a:gd name="connsiteX130" fmla="*/ 4670184 w 4693698"/>
              <a:gd name="connsiteY130" fmla="*/ 6361112 h 6858000"/>
              <a:gd name="connsiteX131" fmla="*/ 4655067 w 4693698"/>
              <a:gd name="connsiteY131" fmla="*/ 6407150 h 6858000"/>
              <a:gd name="connsiteX132" fmla="*/ 4638271 w 4693698"/>
              <a:gd name="connsiteY132" fmla="*/ 6448425 h 6858000"/>
              <a:gd name="connsiteX133" fmla="*/ 4619796 w 4693698"/>
              <a:gd name="connsiteY133" fmla="*/ 6488112 h 6858000"/>
              <a:gd name="connsiteX134" fmla="*/ 4601320 w 4693698"/>
              <a:gd name="connsiteY134" fmla="*/ 6523037 h 6858000"/>
              <a:gd name="connsiteX135" fmla="*/ 4581165 w 4693698"/>
              <a:gd name="connsiteY135" fmla="*/ 6561137 h 6858000"/>
              <a:gd name="connsiteX136" fmla="*/ 4561010 w 4693698"/>
              <a:gd name="connsiteY136" fmla="*/ 6597650 h 6858000"/>
              <a:gd name="connsiteX137" fmla="*/ 4544214 w 4693698"/>
              <a:gd name="connsiteY137" fmla="*/ 6640512 h 6858000"/>
              <a:gd name="connsiteX138" fmla="*/ 4527418 w 4693698"/>
              <a:gd name="connsiteY138" fmla="*/ 6683375 h 6858000"/>
              <a:gd name="connsiteX139" fmla="*/ 4517340 w 4693698"/>
              <a:gd name="connsiteY139" fmla="*/ 6735762 h 6858000"/>
              <a:gd name="connsiteX140" fmla="*/ 4508943 w 4693698"/>
              <a:gd name="connsiteY140" fmla="*/ 6791325 h 6858000"/>
              <a:gd name="connsiteX141" fmla="*/ 4503903 w 4693698"/>
              <a:gd name="connsiteY141" fmla="*/ 6858000 h 6858000"/>
              <a:gd name="connsiteX142" fmla="*/ 1582057 w 4693698"/>
              <a:gd name="connsiteY142" fmla="*/ 6858000 h 6858000"/>
              <a:gd name="connsiteX143" fmla="*/ 420914 w 4693698"/>
              <a:gd name="connsiteY143" fmla="*/ 6858000 h 6858000"/>
              <a:gd name="connsiteX144" fmla="*/ 0 w 4693698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693698" h="6858000">
                <a:moveTo>
                  <a:pt x="0" y="0"/>
                </a:moveTo>
                <a:lnTo>
                  <a:pt x="420914" y="0"/>
                </a:lnTo>
                <a:lnTo>
                  <a:pt x="1582057" y="0"/>
                </a:lnTo>
                <a:lnTo>
                  <a:pt x="4503903" y="0"/>
                </a:lnTo>
                <a:lnTo>
                  <a:pt x="4508943" y="66675"/>
                </a:lnTo>
                <a:lnTo>
                  <a:pt x="4517340" y="122237"/>
                </a:lnTo>
                <a:lnTo>
                  <a:pt x="4527418" y="174625"/>
                </a:lnTo>
                <a:lnTo>
                  <a:pt x="4544214" y="217487"/>
                </a:lnTo>
                <a:lnTo>
                  <a:pt x="4561010" y="260350"/>
                </a:lnTo>
                <a:lnTo>
                  <a:pt x="4581165" y="296862"/>
                </a:lnTo>
                <a:lnTo>
                  <a:pt x="4601320" y="334962"/>
                </a:lnTo>
                <a:lnTo>
                  <a:pt x="4619796" y="369887"/>
                </a:lnTo>
                <a:lnTo>
                  <a:pt x="4638271" y="409575"/>
                </a:lnTo>
                <a:lnTo>
                  <a:pt x="4655067" y="450850"/>
                </a:lnTo>
                <a:lnTo>
                  <a:pt x="4670184" y="496887"/>
                </a:lnTo>
                <a:lnTo>
                  <a:pt x="4681941" y="546100"/>
                </a:lnTo>
                <a:lnTo>
                  <a:pt x="4690339" y="606425"/>
                </a:lnTo>
                <a:lnTo>
                  <a:pt x="4693698" y="673100"/>
                </a:lnTo>
                <a:lnTo>
                  <a:pt x="4690339" y="744537"/>
                </a:lnTo>
                <a:lnTo>
                  <a:pt x="4681941" y="801687"/>
                </a:lnTo>
                <a:lnTo>
                  <a:pt x="4670184" y="854075"/>
                </a:lnTo>
                <a:lnTo>
                  <a:pt x="4655067" y="901700"/>
                </a:lnTo>
                <a:lnTo>
                  <a:pt x="4638271" y="942975"/>
                </a:lnTo>
                <a:lnTo>
                  <a:pt x="4618116" y="981075"/>
                </a:lnTo>
                <a:lnTo>
                  <a:pt x="4597961" y="1017587"/>
                </a:lnTo>
                <a:lnTo>
                  <a:pt x="4577806" y="1055687"/>
                </a:lnTo>
                <a:lnTo>
                  <a:pt x="4559330" y="1095375"/>
                </a:lnTo>
                <a:lnTo>
                  <a:pt x="4540854" y="1136650"/>
                </a:lnTo>
                <a:lnTo>
                  <a:pt x="4525739" y="1182687"/>
                </a:lnTo>
                <a:lnTo>
                  <a:pt x="4515661" y="1235075"/>
                </a:lnTo>
                <a:lnTo>
                  <a:pt x="4505583" y="1295400"/>
                </a:lnTo>
                <a:lnTo>
                  <a:pt x="4503903" y="1363662"/>
                </a:lnTo>
                <a:lnTo>
                  <a:pt x="4505583" y="1431925"/>
                </a:lnTo>
                <a:lnTo>
                  <a:pt x="4515661" y="1492250"/>
                </a:lnTo>
                <a:lnTo>
                  <a:pt x="4525739" y="1544637"/>
                </a:lnTo>
                <a:lnTo>
                  <a:pt x="4540854" y="1589087"/>
                </a:lnTo>
                <a:lnTo>
                  <a:pt x="4559330" y="1631950"/>
                </a:lnTo>
                <a:lnTo>
                  <a:pt x="4577806" y="1671637"/>
                </a:lnTo>
                <a:lnTo>
                  <a:pt x="4597961" y="1708150"/>
                </a:lnTo>
                <a:lnTo>
                  <a:pt x="4618116" y="1743075"/>
                </a:lnTo>
                <a:lnTo>
                  <a:pt x="4638271" y="1782762"/>
                </a:lnTo>
                <a:lnTo>
                  <a:pt x="4655067" y="1824037"/>
                </a:lnTo>
                <a:lnTo>
                  <a:pt x="4670184" y="1870075"/>
                </a:lnTo>
                <a:lnTo>
                  <a:pt x="4681941" y="1922462"/>
                </a:lnTo>
                <a:lnTo>
                  <a:pt x="4690339" y="1982787"/>
                </a:lnTo>
                <a:lnTo>
                  <a:pt x="4693698" y="2051050"/>
                </a:lnTo>
                <a:lnTo>
                  <a:pt x="4690339" y="2119312"/>
                </a:lnTo>
                <a:lnTo>
                  <a:pt x="4681941" y="2179637"/>
                </a:lnTo>
                <a:lnTo>
                  <a:pt x="4670184" y="2232025"/>
                </a:lnTo>
                <a:lnTo>
                  <a:pt x="4655067" y="2278062"/>
                </a:lnTo>
                <a:lnTo>
                  <a:pt x="4638271" y="2319337"/>
                </a:lnTo>
                <a:lnTo>
                  <a:pt x="4618116" y="2359025"/>
                </a:lnTo>
                <a:lnTo>
                  <a:pt x="4597961" y="2395537"/>
                </a:lnTo>
                <a:lnTo>
                  <a:pt x="4577806" y="2433637"/>
                </a:lnTo>
                <a:lnTo>
                  <a:pt x="4559330" y="2471737"/>
                </a:lnTo>
                <a:lnTo>
                  <a:pt x="4540854" y="2513012"/>
                </a:lnTo>
                <a:lnTo>
                  <a:pt x="4525739" y="2560637"/>
                </a:lnTo>
                <a:lnTo>
                  <a:pt x="4515661" y="2613025"/>
                </a:lnTo>
                <a:lnTo>
                  <a:pt x="4505583" y="2671762"/>
                </a:lnTo>
                <a:lnTo>
                  <a:pt x="4503903" y="2741612"/>
                </a:lnTo>
                <a:lnTo>
                  <a:pt x="4505583" y="2809875"/>
                </a:lnTo>
                <a:lnTo>
                  <a:pt x="4515661" y="2868612"/>
                </a:lnTo>
                <a:lnTo>
                  <a:pt x="4525739" y="2922587"/>
                </a:lnTo>
                <a:lnTo>
                  <a:pt x="4540854" y="2967037"/>
                </a:lnTo>
                <a:lnTo>
                  <a:pt x="4559330" y="3009900"/>
                </a:lnTo>
                <a:lnTo>
                  <a:pt x="4577806" y="3046412"/>
                </a:lnTo>
                <a:lnTo>
                  <a:pt x="4597961" y="3084512"/>
                </a:lnTo>
                <a:lnTo>
                  <a:pt x="4618116" y="3121025"/>
                </a:lnTo>
                <a:lnTo>
                  <a:pt x="4638271" y="3160712"/>
                </a:lnTo>
                <a:lnTo>
                  <a:pt x="4655067" y="3201987"/>
                </a:lnTo>
                <a:lnTo>
                  <a:pt x="4670184" y="3248025"/>
                </a:lnTo>
                <a:lnTo>
                  <a:pt x="4681941" y="3300412"/>
                </a:lnTo>
                <a:lnTo>
                  <a:pt x="4690339" y="3360737"/>
                </a:lnTo>
                <a:lnTo>
                  <a:pt x="4693698" y="3427412"/>
                </a:lnTo>
                <a:lnTo>
                  <a:pt x="4690339" y="3497262"/>
                </a:lnTo>
                <a:lnTo>
                  <a:pt x="4681941" y="3557587"/>
                </a:lnTo>
                <a:lnTo>
                  <a:pt x="4670184" y="3609975"/>
                </a:lnTo>
                <a:lnTo>
                  <a:pt x="4655067" y="3656012"/>
                </a:lnTo>
                <a:lnTo>
                  <a:pt x="4638271" y="3697287"/>
                </a:lnTo>
                <a:lnTo>
                  <a:pt x="4618116" y="3736975"/>
                </a:lnTo>
                <a:lnTo>
                  <a:pt x="4577806" y="3811587"/>
                </a:lnTo>
                <a:lnTo>
                  <a:pt x="4559330" y="3848100"/>
                </a:lnTo>
                <a:lnTo>
                  <a:pt x="4540854" y="3890962"/>
                </a:lnTo>
                <a:lnTo>
                  <a:pt x="4525739" y="3935412"/>
                </a:lnTo>
                <a:lnTo>
                  <a:pt x="4515661" y="3987800"/>
                </a:lnTo>
                <a:lnTo>
                  <a:pt x="4505583" y="4048125"/>
                </a:lnTo>
                <a:lnTo>
                  <a:pt x="4503903" y="4116387"/>
                </a:lnTo>
                <a:lnTo>
                  <a:pt x="4505583" y="4186237"/>
                </a:lnTo>
                <a:lnTo>
                  <a:pt x="4515661" y="4244975"/>
                </a:lnTo>
                <a:lnTo>
                  <a:pt x="4525739" y="4297362"/>
                </a:lnTo>
                <a:lnTo>
                  <a:pt x="4540854" y="4343400"/>
                </a:lnTo>
                <a:lnTo>
                  <a:pt x="4559330" y="4386262"/>
                </a:lnTo>
                <a:lnTo>
                  <a:pt x="4577806" y="4424362"/>
                </a:lnTo>
                <a:lnTo>
                  <a:pt x="4618116" y="4498975"/>
                </a:lnTo>
                <a:lnTo>
                  <a:pt x="4638271" y="4537075"/>
                </a:lnTo>
                <a:lnTo>
                  <a:pt x="4655067" y="4579937"/>
                </a:lnTo>
                <a:lnTo>
                  <a:pt x="4670184" y="4625975"/>
                </a:lnTo>
                <a:lnTo>
                  <a:pt x="4681941" y="4678362"/>
                </a:lnTo>
                <a:lnTo>
                  <a:pt x="4690339" y="4738687"/>
                </a:lnTo>
                <a:lnTo>
                  <a:pt x="4693698" y="4806950"/>
                </a:lnTo>
                <a:lnTo>
                  <a:pt x="4690339" y="4875212"/>
                </a:lnTo>
                <a:lnTo>
                  <a:pt x="4681941" y="4935537"/>
                </a:lnTo>
                <a:lnTo>
                  <a:pt x="4670184" y="4987925"/>
                </a:lnTo>
                <a:lnTo>
                  <a:pt x="4655067" y="5033962"/>
                </a:lnTo>
                <a:lnTo>
                  <a:pt x="4638271" y="5075237"/>
                </a:lnTo>
                <a:lnTo>
                  <a:pt x="4618116" y="5114925"/>
                </a:lnTo>
                <a:lnTo>
                  <a:pt x="4597961" y="5149850"/>
                </a:lnTo>
                <a:lnTo>
                  <a:pt x="4577806" y="5186362"/>
                </a:lnTo>
                <a:lnTo>
                  <a:pt x="4559330" y="5226050"/>
                </a:lnTo>
                <a:lnTo>
                  <a:pt x="4540854" y="5268912"/>
                </a:lnTo>
                <a:lnTo>
                  <a:pt x="4525739" y="5313362"/>
                </a:lnTo>
                <a:lnTo>
                  <a:pt x="4515661" y="5365750"/>
                </a:lnTo>
                <a:lnTo>
                  <a:pt x="4505583" y="5426075"/>
                </a:lnTo>
                <a:lnTo>
                  <a:pt x="4503903" y="5494337"/>
                </a:lnTo>
                <a:lnTo>
                  <a:pt x="4505583" y="5562600"/>
                </a:lnTo>
                <a:lnTo>
                  <a:pt x="4515661" y="5622925"/>
                </a:lnTo>
                <a:lnTo>
                  <a:pt x="4525739" y="5675312"/>
                </a:lnTo>
                <a:lnTo>
                  <a:pt x="4540854" y="5721350"/>
                </a:lnTo>
                <a:lnTo>
                  <a:pt x="4559330" y="5762625"/>
                </a:lnTo>
                <a:lnTo>
                  <a:pt x="4577806" y="5802312"/>
                </a:lnTo>
                <a:lnTo>
                  <a:pt x="4597961" y="5840412"/>
                </a:lnTo>
                <a:lnTo>
                  <a:pt x="4618116" y="5876925"/>
                </a:lnTo>
                <a:lnTo>
                  <a:pt x="4638271" y="5915025"/>
                </a:lnTo>
                <a:lnTo>
                  <a:pt x="4655067" y="5956300"/>
                </a:lnTo>
                <a:lnTo>
                  <a:pt x="4670184" y="6003925"/>
                </a:lnTo>
                <a:lnTo>
                  <a:pt x="4681941" y="6056312"/>
                </a:lnTo>
                <a:lnTo>
                  <a:pt x="4690339" y="6113462"/>
                </a:lnTo>
                <a:lnTo>
                  <a:pt x="4693698" y="6183312"/>
                </a:lnTo>
                <a:lnTo>
                  <a:pt x="4690339" y="6251575"/>
                </a:lnTo>
                <a:lnTo>
                  <a:pt x="4681941" y="6311900"/>
                </a:lnTo>
                <a:lnTo>
                  <a:pt x="4670184" y="6361112"/>
                </a:lnTo>
                <a:lnTo>
                  <a:pt x="4655067" y="6407150"/>
                </a:lnTo>
                <a:lnTo>
                  <a:pt x="4638271" y="6448425"/>
                </a:lnTo>
                <a:lnTo>
                  <a:pt x="4619796" y="6488112"/>
                </a:lnTo>
                <a:lnTo>
                  <a:pt x="4601320" y="6523037"/>
                </a:lnTo>
                <a:lnTo>
                  <a:pt x="4581165" y="6561137"/>
                </a:lnTo>
                <a:lnTo>
                  <a:pt x="4561010" y="6597650"/>
                </a:lnTo>
                <a:lnTo>
                  <a:pt x="4544214" y="6640512"/>
                </a:lnTo>
                <a:lnTo>
                  <a:pt x="4527418" y="6683375"/>
                </a:lnTo>
                <a:lnTo>
                  <a:pt x="4517340" y="6735762"/>
                </a:lnTo>
                <a:lnTo>
                  <a:pt x="4508943" y="6791325"/>
                </a:lnTo>
                <a:lnTo>
                  <a:pt x="4503903" y="6858000"/>
                </a:lnTo>
                <a:lnTo>
                  <a:pt x="1582057" y="6858000"/>
                </a:lnTo>
                <a:lnTo>
                  <a:pt x="42091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B9FAFB2-BEB5-4848-8018-BCAD99E2E1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838076" cy="6858000"/>
          </a:xfrm>
          <a:custGeom>
            <a:avLst/>
            <a:gdLst>
              <a:gd name="connsiteX0" fmla="*/ 4838076 w 4838076"/>
              <a:gd name="connsiteY0" fmla="*/ 0 h 6858000"/>
              <a:gd name="connsiteX1" fmla="*/ 4417162 w 4838076"/>
              <a:gd name="connsiteY1" fmla="*/ 0 h 6858000"/>
              <a:gd name="connsiteX2" fmla="*/ 3459219 w 4838076"/>
              <a:gd name="connsiteY2" fmla="*/ 0 h 6858000"/>
              <a:gd name="connsiteX3" fmla="*/ 334174 w 4838076"/>
              <a:gd name="connsiteY3" fmla="*/ 0 h 6858000"/>
              <a:gd name="connsiteX4" fmla="*/ 334173 w 4838076"/>
              <a:gd name="connsiteY4" fmla="*/ 0 h 6858000"/>
              <a:gd name="connsiteX5" fmla="*/ 189795 w 4838076"/>
              <a:gd name="connsiteY5" fmla="*/ 0 h 6858000"/>
              <a:gd name="connsiteX6" fmla="*/ 184756 w 4838076"/>
              <a:gd name="connsiteY6" fmla="*/ 66675 h 6858000"/>
              <a:gd name="connsiteX7" fmla="*/ 176358 w 4838076"/>
              <a:gd name="connsiteY7" fmla="*/ 122237 h 6858000"/>
              <a:gd name="connsiteX8" fmla="*/ 166281 w 4838076"/>
              <a:gd name="connsiteY8" fmla="*/ 174625 h 6858000"/>
              <a:gd name="connsiteX9" fmla="*/ 149485 w 4838076"/>
              <a:gd name="connsiteY9" fmla="*/ 217487 h 6858000"/>
              <a:gd name="connsiteX10" fmla="*/ 132689 w 4838076"/>
              <a:gd name="connsiteY10" fmla="*/ 260350 h 6858000"/>
              <a:gd name="connsiteX11" fmla="*/ 112534 w 4838076"/>
              <a:gd name="connsiteY11" fmla="*/ 296862 h 6858000"/>
              <a:gd name="connsiteX12" fmla="*/ 92379 w 4838076"/>
              <a:gd name="connsiteY12" fmla="*/ 334962 h 6858000"/>
              <a:gd name="connsiteX13" fmla="*/ 73903 w 4838076"/>
              <a:gd name="connsiteY13" fmla="*/ 369887 h 6858000"/>
              <a:gd name="connsiteX14" fmla="*/ 55427 w 4838076"/>
              <a:gd name="connsiteY14" fmla="*/ 409575 h 6858000"/>
              <a:gd name="connsiteX15" fmla="*/ 38632 w 4838076"/>
              <a:gd name="connsiteY15" fmla="*/ 450850 h 6858000"/>
              <a:gd name="connsiteX16" fmla="*/ 23515 w 4838076"/>
              <a:gd name="connsiteY16" fmla="*/ 496887 h 6858000"/>
              <a:gd name="connsiteX17" fmla="*/ 11758 w 4838076"/>
              <a:gd name="connsiteY17" fmla="*/ 546100 h 6858000"/>
              <a:gd name="connsiteX18" fmla="*/ 3359 w 4838076"/>
              <a:gd name="connsiteY18" fmla="*/ 606425 h 6858000"/>
              <a:gd name="connsiteX19" fmla="*/ 0 w 4838076"/>
              <a:gd name="connsiteY19" fmla="*/ 673100 h 6858000"/>
              <a:gd name="connsiteX20" fmla="*/ 3359 w 4838076"/>
              <a:gd name="connsiteY20" fmla="*/ 744537 h 6858000"/>
              <a:gd name="connsiteX21" fmla="*/ 11758 w 4838076"/>
              <a:gd name="connsiteY21" fmla="*/ 801687 h 6858000"/>
              <a:gd name="connsiteX22" fmla="*/ 23515 w 4838076"/>
              <a:gd name="connsiteY22" fmla="*/ 854075 h 6858000"/>
              <a:gd name="connsiteX23" fmla="*/ 38632 w 4838076"/>
              <a:gd name="connsiteY23" fmla="*/ 901700 h 6858000"/>
              <a:gd name="connsiteX24" fmla="*/ 55427 w 4838076"/>
              <a:gd name="connsiteY24" fmla="*/ 942975 h 6858000"/>
              <a:gd name="connsiteX25" fmla="*/ 75583 w 4838076"/>
              <a:gd name="connsiteY25" fmla="*/ 981075 h 6858000"/>
              <a:gd name="connsiteX26" fmla="*/ 95738 w 4838076"/>
              <a:gd name="connsiteY26" fmla="*/ 1017587 h 6858000"/>
              <a:gd name="connsiteX27" fmla="*/ 115893 w 4838076"/>
              <a:gd name="connsiteY27" fmla="*/ 1055687 h 6858000"/>
              <a:gd name="connsiteX28" fmla="*/ 134368 w 4838076"/>
              <a:gd name="connsiteY28" fmla="*/ 1095375 h 6858000"/>
              <a:gd name="connsiteX29" fmla="*/ 152844 w 4838076"/>
              <a:gd name="connsiteY29" fmla="*/ 1136650 h 6858000"/>
              <a:gd name="connsiteX30" fmla="*/ 167960 w 4838076"/>
              <a:gd name="connsiteY30" fmla="*/ 1182687 h 6858000"/>
              <a:gd name="connsiteX31" fmla="*/ 178038 w 4838076"/>
              <a:gd name="connsiteY31" fmla="*/ 1235075 h 6858000"/>
              <a:gd name="connsiteX32" fmla="*/ 188115 w 4838076"/>
              <a:gd name="connsiteY32" fmla="*/ 1295400 h 6858000"/>
              <a:gd name="connsiteX33" fmla="*/ 189795 w 4838076"/>
              <a:gd name="connsiteY33" fmla="*/ 1363662 h 6858000"/>
              <a:gd name="connsiteX34" fmla="*/ 188115 w 4838076"/>
              <a:gd name="connsiteY34" fmla="*/ 1431925 h 6858000"/>
              <a:gd name="connsiteX35" fmla="*/ 178038 w 4838076"/>
              <a:gd name="connsiteY35" fmla="*/ 1492250 h 6858000"/>
              <a:gd name="connsiteX36" fmla="*/ 167960 w 4838076"/>
              <a:gd name="connsiteY36" fmla="*/ 1544637 h 6858000"/>
              <a:gd name="connsiteX37" fmla="*/ 152844 w 4838076"/>
              <a:gd name="connsiteY37" fmla="*/ 1589087 h 6858000"/>
              <a:gd name="connsiteX38" fmla="*/ 134368 w 4838076"/>
              <a:gd name="connsiteY38" fmla="*/ 1631950 h 6858000"/>
              <a:gd name="connsiteX39" fmla="*/ 115893 w 4838076"/>
              <a:gd name="connsiteY39" fmla="*/ 1671637 h 6858000"/>
              <a:gd name="connsiteX40" fmla="*/ 95738 w 4838076"/>
              <a:gd name="connsiteY40" fmla="*/ 1708150 h 6858000"/>
              <a:gd name="connsiteX41" fmla="*/ 75583 w 4838076"/>
              <a:gd name="connsiteY41" fmla="*/ 1743075 h 6858000"/>
              <a:gd name="connsiteX42" fmla="*/ 55427 w 4838076"/>
              <a:gd name="connsiteY42" fmla="*/ 1782762 h 6858000"/>
              <a:gd name="connsiteX43" fmla="*/ 38632 w 4838076"/>
              <a:gd name="connsiteY43" fmla="*/ 1824037 h 6858000"/>
              <a:gd name="connsiteX44" fmla="*/ 23515 w 4838076"/>
              <a:gd name="connsiteY44" fmla="*/ 1870075 h 6858000"/>
              <a:gd name="connsiteX45" fmla="*/ 11758 w 4838076"/>
              <a:gd name="connsiteY45" fmla="*/ 1922462 h 6858000"/>
              <a:gd name="connsiteX46" fmla="*/ 3359 w 4838076"/>
              <a:gd name="connsiteY46" fmla="*/ 1982787 h 6858000"/>
              <a:gd name="connsiteX47" fmla="*/ 0 w 4838076"/>
              <a:gd name="connsiteY47" fmla="*/ 2051050 h 6858000"/>
              <a:gd name="connsiteX48" fmla="*/ 3359 w 4838076"/>
              <a:gd name="connsiteY48" fmla="*/ 2119312 h 6858000"/>
              <a:gd name="connsiteX49" fmla="*/ 11758 w 4838076"/>
              <a:gd name="connsiteY49" fmla="*/ 2179637 h 6858000"/>
              <a:gd name="connsiteX50" fmla="*/ 23515 w 4838076"/>
              <a:gd name="connsiteY50" fmla="*/ 2232025 h 6858000"/>
              <a:gd name="connsiteX51" fmla="*/ 38632 w 4838076"/>
              <a:gd name="connsiteY51" fmla="*/ 2278062 h 6858000"/>
              <a:gd name="connsiteX52" fmla="*/ 55427 w 4838076"/>
              <a:gd name="connsiteY52" fmla="*/ 2319337 h 6858000"/>
              <a:gd name="connsiteX53" fmla="*/ 75583 w 4838076"/>
              <a:gd name="connsiteY53" fmla="*/ 2359025 h 6858000"/>
              <a:gd name="connsiteX54" fmla="*/ 95738 w 4838076"/>
              <a:gd name="connsiteY54" fmla="*/ 2395537 h 6858000"/>
              <a:gd name="connsiteX55" fmla="*/ 115893 w 4838076"/>
              <a:gd name="connsiteY55" fmla="*/ 2433637 h 6858000"/>
              <a:gd name="connsiteX56" fmla="*/ 134368 w 4838076"/>
              <a:gd name="connsiteY56" fmla="*/ 2471737 h 6858000"/>
              <a:gd name="connsiteX57" fmla="*/ 152844 w 4838076"/>
              <a:gd name="connsiteY57" fmla="*/ 2513012 h 6858000"/>
              <a:gd name="connsiteX58" fmla="*/ 167960 w 4838076"/>
              <a:gd name="connsiteY58" fmla="*/ 2560637 h 6858000"/>
              <a:gd name="connsiteX59" fmla="*/ 178038 w 4838076"/>
              <a:gd name="connsiteY59" fmla="*/ 2613025 h 6858000"/>
              <a:gd name="connsiteX60" fmla="*/ 188115 w 4838076"/>
              <a:gd name="connsiteY60" fmla="*/ 2671762 h 6858000"/>
              <a:gd name="connsiteX61" fmla="*/ 189795 w 4838076"/>
              <a:gd name="connsiteY61" fmla="*/ 2741612 h 6858000"/>
              <a:gd name="connsiteX62" fmla="*/ 188115 w 4838076"/>
              <a:gd name="connsiteY62" fmla="*/ 2809875 h 6858000"/>
              <a:gd name="connsiteX63" fmla="*/ 178038 w 4838076"/>
              <a:gd name="connsiteY63" fmla="*/ 2868612 h 6858000"/>
              <a:gd name="connsiteX64" fmla="*/ 167960 w 4838076"/>
              <a:gd name="connsiteY64" fmla="*/ 2922587 h 6858000"/>
              <a:gd name="connsiteX65" fmla="*/ 152844 w 4838076"/>
              <a:gd name="connsiteY65" fmla="*/ 2967037 h 6858000"/>
              <a:gd name="connsiteX66" fmla="*/ 134368 w 4838076"/>
              <a:gd name="connsiteY66" fmla="*/ 3009900 h 6858000"/>
              <a:gd name="connsiteX67" fmla="*/ 115893 w 4838076"/>
              <a:gd name="connsiteY67" fmla="*/ 3046412 h 6858000"/>
              <a:gd name="connsiteX68" fmla="*/ 95738 w 4838076"/>
              <a:gd name="connsiteY68" fmla="*/ 3084512 h 6858000"/>
              <a:gd name="connsiteX69" fmla="*/ 75583 w 4838076"/>
              <a:gd name="connsiteY69" fmla="*/ 3121025 h 6858000"/>
              <a:gd name="connsiteX70" fmla="*/ 55427 w 4838076"/>
              <a:gd name="connsiteY70" fmla="*/ 3160712 h 6858000"/>
              <a:gd name="connsiteX71" fmla="*/ 38632 w 4838076"/>
              <a:gd name="connsiteY71" fmla="*/ 3201987 h 6858000"/>
              <a:gd name="connsiteX72" fmla="*/ 23515 w 4838076"/>
              <a:gd name="connsiteY72" fmla="*/ 3248025 h 6858000"/>
              <a:gd name="connsiteX73" fmla="*/ 11758 w 4838076"/>
              <a:gd name="connsiteY73" fmla="*/ 3300412 h 6858000"/>
              <a:gd name="connsiteX74" fmla="*/ 3359 w 4838076"/>
              <a:gd name="connsiteY74" fmla="*/ 3360737 h 6858000"/>
              <a:gd name="connsiteX75" fmla="*/ 0 w 4838076"/>
              <a:gd name="connsiteY75" fmla="*/ 3427412 h 6858000"/>
              <a:gd name="connsiteX76" fmla="*/ 3359 w 4838076"/>
              <a:gd name="connsiteY76" fmla="*/ 3497262 h 6858000"/>
              <a:gd name="connsiteX77" fmla="*/ 11758 w 4838076"/>
              <a:gd name="connsiteY77" fmla="*/ 3557587 h 6858000"/>
              <a:gd name="connsiteX78" fmla="*/ 23515 w 4838076"/>
              <a:gd name="connsiteY78" fmla="*/ 3609975 h 6858000"/>
              <a:gd name="connsiteX79" fmla="*/ 38632 w 4838076"/>
              <a:gd name="connsiteY79" fmla="*/ 3656012 h 6858000"/>
              <a:gd name="connsiteX80" fmla="*/ 55427 w 4838076"/>
              <a:gd name="connsiteY80" fmla="*/ 3697287 h 6858000"/>
              <a:gd name="connsiteX81" fmla="*/ 75583 w 4838076"/>
              <a:gd name="connsiteY81" fmla="*/ 3736975 h 6858000"/>
              <a:gd name="connsiteX82" fmla="*/ 115893 w 4838076"/>
              <a:gd name="connsiteY82" fmla="*/ 3811587 h 6858000"/>
              <a:gd name="connsiteX83" fmla="*/ 134368 w 4838076"/>
              <a:gd name="connsiteY83" fmla="*/ 3848100 h 6858000"/>
              <a:gd name="connsiteX84" fmla="*/ 152844 w 4838076"/>
              <a:gd name="connsiteY84" fmla="*/ 3890962 h 6858000"/>
              <a:gd name="connsiteX85" fmla="*/ 167960 w 4838076"/>
              <a:gd name="connsiteY85" fmla="*/ 3935412 h 6858000"/>
              <a:gd name="connsiteX86" fmla="*/ 178038 w 4838076"/>
              <a:gd name="connsiteY86" fmla="*/ 3987800 h 6858000"/>
              <a:gd name="connsiteX87" fmla="*/ 188115 w 4838076"/>
              <a:gd name="connsiteY87" fmla="*/ 4048125 h 6858000"/>
              <a:gd name="connsiteX88" fmla="*/ 189795 w 4838076"/>
              <a:gd name="connsiteY88" fmla="*/ 4116387 h 6858000"/>
              <a:gd name="connsiteX89" fmla="*/ 188115 w 4838076"/>
              <a:gd name="connsiteY89" fmla="*/ 4186237 h 6858000"/>
              <a:gd name="connsiteX90" fmla="*/ 178038 w 4838076"/>
              <a:gd name="connsiteY90" fmla="*/ 4244975 h 6858000"/>
              <a:gd name="connsiteX91" fmla="*/ 167960 w 4838076"/>
              <a:gd name="connsiteY91" fmla="*/ 4297362 h 6858000"/>
              <a:gd name="connsiteX92" fmla="*/ 152844 w 4838076"/>
              <a:gd name="connsiteY92" fmla="*/ 4343400 h 6858000"/>
              <a:gd name="connsiteX93" fmla="*/ 134368 w 4838076"/>
              <a:gd name="connsiteY93" fmla="*/ 4386262 h 6858000"/>
              <a:gd name="connsiteX94" fmla="*/ 115893 w 4838076"/>
              <a:gd name="connsiteY94" fmla="*/ 4424362 h 6858000"/>
              <a:gd name="connsiteX95" fmla="*/ 75583 w 4838076"/>
              <a:gd name="connsiteY95" fmla="*/ 4498975 h 6858000"/>
              <a:gd name="connsiteX96" fmla="*/ 55427 w 4838076"/>
              <a:gd name="connsiteY96" fmla="*/ 4537075 h 6858000"/>
              <a:gd name="connsiteX97" fmla="*/ 38632 w 4838076"/>
              <a:gd name="connsiteY97" fmla="*/ 4579937 h 6858000"/>
              <a:gd name="connsiteX98" fmla="*/ 23515 w 4838076"/>
              <a:gd name="connsiteY98" fmla="*/ 4625975 h 6858000"/>
              <a:gd name="connsiteX99" fmla="*/ 11758 w 4838076"/>
              <a:gd name="connsiteY99" fmla="*/ 4678362 h 6858000"/>
              <a:gd name="connsiteX100" fmla="*/ 3359 w 4838076"/>
              <a:gd name="connsiteY100" fmla="*/ 4738687 h 6858000"/>
              <a:gd name="connsiteX101" fmla="*/ 0 w 4838076"/>
              <a:gd name="connsiteY101" fmla="*/ 4806950 h 6858000"/>
              <a:gd name="connsiteX102" fmla="*/ 3359 w 4838076"/>
              <a:gd name="connsiteY102" fmla="*/ 4875212 h 6858000"/>
              <a:gd name="connsiteX103" fmla="*/ 11758 w 4838076"/>
              <a:gd name="connsiteY103" fmla="*/ 4935537 h 6858000"/>
              <a:gd name="connsiteX104" fmla="*/ 23515 w 4838076"/>
              <a:gd name="connsiteY104" fmla="*/ 4987925 h 6858000"/>
              <a:gd name="connsiteX105" fmla="*/ 38632 w 4838076"/>
              <a:gd name="connsiteY105" fmla="*/ 5033962 h 6858000"/>
              <a:gd name="connsiteX106" fmla="*/ 55427 w 4838076"/>
              <a:gd name="connsiteY106" fmla="*/ 5075237 h 6858000"/>
              <a:gd name="connsiteX107" fmla="*/ 75583 w 4838076"/>
              <a:gd name="connsiteY107" fmla="*/ 5114925 h 6858000"/>
              <a:gd name="connsiteX108" fmla="*/ 95738 w 4838076"/>
              <a:gd name="connsiteY108" fmla="*/ 5149850 h 6858000"/>
              <a:gd name="connsiteX109" fmla="*/ 115893 w 4838076"/>
              <a:gd name="connsiteY109" fmla="*/ 5186362 h 6858000"/>
              <a:gd name="connsiteX110" fmla="*/ 134368 w 4838076"/>
              <a:gd name="connsiteY110" fmla="*/ 5226050 h 6858000"/>
              <a:gd name="connsiteX111" fmla="*/ 152844 w 4838076"/>
              <a:gd name="connsiteY111" fmla="*/ 5268912 h 6858000"/>
              <a:gd name="connsiteX112" fmla="*/ 167960 w 4838076"/>
              <a:gd name="connsiteY112" fmla="*/ 5313362 h 6858000"/>
              <a:gd name="connsiteX113" fmla="*/ 178038 w 4838076"/>
              <a:gd name="connsiteY113" fmla="*/ 5365750 h 6858000"/>
              <a:gd name="connsiteX114" fmla="*/ 188115 w 4838076"/>
              <a:gd name="connsiteY114" fmla="*/ 5426075 h 6858000"/>
              <a:gd name="connsiteX115" fmla="*/ 189795 w 4838076"/>
              <a:gd name="connsiteY115" fmla="*/ 5494337 h 6858000"/>
              <a:gd name="connsiteX116" fmla="*/ 188115 w 4838076"/>
              <a:gd name="connsiteY116" fmla="*/ 5562600 h 6858000"/>
              <a:gd name="connsiteX117" fmla="*/ 178038 w 4838076"/>
              <a:gd name="connsiteY117" fmla="*/ 5622925 h 6858000"/>
              <a:gd name="connsiteX118" fmla="*/ 167960 w 4838076"/>
              <a:gd name="connsiteY118" fmla="*/ 5675312 h 6858000"/>
              <a:gd name="connsiteX119" fmla="*/ 152844 w 4838076"/>
              <a:gd name="connsiteY119" fmla="*/ 5721350 h 6858000"/>
              <a:gd name="connsiteX120" fmla="*/ 134368 w 4838076"/>
              <a:gd name="connsiteY120" fmla="*/ 5762625 h 6858000"/>
              <a:gd name="connsiteX121" fmla="*/ 115893 w 4838076"/>
              <a:gd name="connsiteY121" fmla="*/ 5802312 h 6858000"/>
              <a:gd name="connsiteX122" fmla="*/ 95738 w 4838076"/>
              <a:gd name="connsiteY122" fmla="*/ 5840412 h 6858000"/>
              <a:gd name="connsiteX123" fmla="*/ 75583 w 4838076"/>
              <a:gd name="connsiteY123" fmla="*/ 5876925 h 6858000"/>
              <a:gd name="connsiteX124" fmla="*/ 55427 w 4838076"/>
              <a:gd name="connsiteY124" fmla="*/ 5915025 h 6858000"/>
              <a:gd name="connsiteX125" fmla="*/ 38632 w 4838076"/>
              <a:gd name="connsiteY125" fmla="*/ 5956300 h 6858000"/>
              <a:gd name="connsiteX126" fmla="*/ 23515 w 4838076"/>
              <a:gd name="connsiteY126" fmla="*/ 6003925 h 6858000"/>
              <a:gd name="connsiteX127" fmla="*/ 11758 w 4838076"/>
              <a:gd name="connsiteY127" fmla="*/ 6056312 h 6858000"/>
              <a:gd name="connsiteX128" fmla="*/ 3359 w 4838076"/>
              <a:gd name="connsiteY128" fmla="*/ 6113462 h 6858000"/>
              <a:gd name="connsiteX129" fmla="*/ 0 w 4838076"/>
              <a:gd name="connsiteY129" fmla="*/ 6183312 h 6858000"/>
              <a:gd name="connsiteX130" fmla="*/ 3359 w 4838076"/>
              <a:gd name="connsiteY130" fmla="*/ 6251575 h 6858000"/>
              <a:gd name="connsiteX131" fmla="*/ 11758 w 4838076"/>
              <a:gd name="connsiteY131" fmla="*/ 6311900 h 6858000"/>
              <a:gd name="connsiteX132" fmla="*/ 23515 w 4838076"/>
              <a:gd name="connsiteY132" fmla="*/ 6361112 h 6858000"/>
              <a:gd name="connsiteX133" fmla="*/ 38632 w 4838076"/>
              <a:gd name="connsiteY133" fmla="*/ 6407150 h 6858000"/>
              <a:gd name="connsiteX134" fmla="*/ 55427 w 4838076"/>
              <a:gd name="connsiteY134" fmla="*/ 6448425 h 6858000"/>
              <a:gd name="connsiteX135" fmla="*/ 73903 w 4838076"/>
              <a:gd name="connsiteY135" fmla="*/ 6488112 h 6858000"/>
              <a:gd name="connsiteX136" fmla="*/ 92379 w 4838076"/>
              <a:gd name="connsiteY136" fmla="*/ 6523037 h 6858000"/>
              <a:gd name="connsiteX137" fmla="*/ 112534 w 4838076"/>
              <a:gd name="connsiteY137" fmla="*/ 6561137 h 6858000"/>
              <a:gd name="connsiteX138" fmla="*/ 132689 w 4838076"/>
              <a:gd name="connsiteY138" fmla="*/ 6597650 h 6858000"/>
              <a:gd name="connsiteX139" fmla="*/ 149485 w 4838076"/>
              <a:gd name="connsiteY139" fmla="*/ 6640512 h 6858000"/>
              <a:gd name="connsiteX140" fmla="*/ 166281 w 4838076"/>
              <a:gd name="connsiteY140" fmla="*/ 6683375 h 6858000"/>
              <a:gd name="connsiteX141" fmla="*/ 176358 w 4838076"/>
              <a:gd name="connsiteY141" fmla="*/ 6735762 h 6858000"/>
              <a:gd name="connsiteX142" fmla="*/ 184756 w 4838076"/>
              <a:gd name="connsiteY142" fmla="*/ 6791325 h 6858000"/>
              <a:gd name="connsiteX143" fmla="*/ 189795 w 4838076"/>
              <a:gd name="connsiteY143" fmla="*/ 6858000 h 6858000"/>
              <a:gd name="connsiteX144" fmla="*/ 334173 w 4838076"/>
              <a:gd name="connsiteY144" fmla="*/ 6858000 h 6858000"/>
              <a:gd name="connsiteX145" fmla="*/ 334174 w 4838076"/>
              <a:gd name="connsiteY145" fmla="*/ 6858000 h 6858000"/>
              <a:gd name="connsiteX146" fmla="*/ 3459219 w 4838076"/>
              <a:gd name="connsiteY146" fmla="*/ 6858000 h 6858000"/>
              <a:gd name="connsiteX147" fmla="*/ 4417162 w 4838076"/>
              <a:gd name="connsiteY147" fmla="*/ 6858000 h 6858000"/>
              <a:gd name="connsiteX148" fmla="*/ 4838076 w 4838076"/>
              <a:gd name="connsiteY14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</a:cxnLst>
            <a:rect l="l" t="t" r="r" b="b"/>
            <a:pathLst>
              <a:path w="4838076" h="6858000">
                <a:moveTo>
                  <a:pt x="4838076" y="0"/>
                </a:moveTo>
                <a:lnTo>
                  <a:pt x="4417162" y="0"/>
                </a:lnTo>
                <a:lnTo>
                  <a:pt x="3459219" y="0"/>
                </a:lnTo>
                <a:lnTo>
                  <a:pt x="334174" y="0"/>
                </a:lnTo>
                <a:lnTo>
                  <a:pt x="334173" y="0"/>
                </a:lnTo>
                <a:lnTo>
                  <a:pt x="189795" y="0"/>
                </a:lnTo>
                <a:lnTo>
                  <a:pt x="184756" y="66675"/>
                </a:lnTo>
                <a:lnTo>
                  <a:pt x="176358" y="122237"/>
                </a:lnTo>
                <a:lnTo>
                  <a:pt x="166281" y="174625"/>
                </a:lnTo>
                <a:lnTo>
                  <a:pt x="149485" y="217487"/>
                </a:lnTo>
                <a:lnTo>
                  <a:pt x="132689" y="260350"/>
                </a:lnTo>
                <a:lnTo>
                  <a:pt x="112534" y="296862"/>
                </a:lnTo>
                <a:lnTo>
                  <a:pt x="92379" y="334962"/>
                </a:lnTo>
                <a:lnTo>
                  <a:pt x="73903" y="369887"/>
                </a:lnTo>
                <a:lnTo>
                  <a:pt x="55427" y="409575"/>
                </a:lnTo>
                <a:lnTo>
                  <a:pt x="38632" y="450850"/>
                </a:lnTo>
                <a:lnTo>
                  <a:pt x="23515" y="496887"/>
                </a:lnTo>
                <a:lnTo>
                  <a:pt x="11758" y="546100"/>
                </a:lnTo>
                <a:lnTo>
                  <a:pt x="3359" y="606425"/>
                </a:lnTo>
                <a:lnTo>
                  <a:pt x="0" y="673100"/>
                </a:lnTo>
                <a:lnTo>
                  <a:pt x="3359" y="744537"/>
                </a:lnTo>
                <a:lnTo>
                  <a:pt x="11758" y="801687"/>
                </a:lnTo>
                <a:lnTo>
                  <a:pt x="23515" y="854075"/>
                </a:lnTo>
                <a:lnTo>
                  <a:pt x="38632" y="901700"/>
                </a:lnTo>
                <a:lnTo>
                  <a:pt x="55427" y="942975"/>
                </a:lnTo>
                <a:lnTo>
                  <a:pt x="75583" y="981075"/>
                </a:lnTo>
                <a:lnTo>
                  <a:pt x="95738" y="1017587"/>
                </a:lnTo>
                <a:lnTo>
                  <a:pt x="115893" y="1055687"/>
                </a:lnTo>
                <a:lnTo>
                  <a:pt x="134368" y="1095375"/>
                </a:lnTo>
                <a:lnTo>
                  <a:pt x="152844" y="1136650"/>
                </a:lnTo>
                <a:lnTo>
                  <a:pt x="167960" y="1182687"/>
                </a:lnTo>
                <a:lnTo>
                  <a:pt x="178038" y="1235075"/>
                </a:lnTo>
                <a:lnTo>
                  <a:pt x="188115" y="1295400"/>
                </a:lnTo>
                <a:lnTo>
                  <a:pt x="189795" y="1363662"/>
                </a:lnTo>
                <a:lnTo>
                  <a:pt x="188115" y="1431925"/>
                </a:lnTo>
                <a:lnTo>
                  <a:pt x="178038" y="1492250"/>
                </a:lnTo>
                <a:lnTo>
                  <a:pt x="167960" y="1544637"/>
                </a:lnTo>
                <a:lnTo>
                  <a:pt x="152844" y="1589087"/>
                </a:lnTo>
                <a:lnTo>
                  <a:pt x="134368" y="1631950"/>
                </a:lnTo>
                <a:lnTo>
                  <a:pt x="115893" y="1671637"/>
                </a:lnTo>
                <a:lnTo>
                  <a:pt x="95738" y="1708150"/>
                </a:lnTo>
                <a:lnTo>
                  <a:pt x="75583" y="1743075"/>
                </a:lnTo>
                <a:lnTo>
                  <a:pt x="55427" y="1782762"/>
                </a:lnTo>
                <a:lnTo>
                  <a:pt x="38632" y="1824037"/>
                </a:lnTo>
                <a:lnTo>
                  <a:pt x="23515" y="1870075"/>
                </a:lnTo>
                <a:lnTo>
                  <a:pt x="11758" y="1922462"/>
                </a:lnTo>
                <a:lnTo>
                  <a:pt x="3359" y="1982787"/>
                </a:lnTo>
                <a:lnTo>
                  <a:pt x="0" y="2051050"/>
                </a:lnTo>
                <a:lnTo>
                  <a:pt x="3359" y="2119312"/>
                </a:lnTo>
                <a:lnTo>
                  <a:pt x="11758" y="2179637"/>
                </a:lnTo>
                <a:lnTo>
                  <a:pt x="23515" y="2232025"/>
                </a:lnTo>
                <a:lnTo>
                  <a:pt x="38632" y="2278062"/>
                </a:lnTo>
                <a:lnTo>
                  <a:pt x="55427" y="2319337"/>
                </a:lnTo>
                <a:lnTo>
                  <a:pt x="75583" y="2359025"/>
                </a:lnTo>
                <a:lnTo>
                  <a:pt x="95738" y="2395537"/>
                </a:lnTo>
                <a:lnTo>
                  <a:pt x="115893" y="2433637"/>
                </a:lnTo>
                <a:lnTo>
                  <a:pt x="134368" y="2471737"/>
                </a:lnTo>
                <a:lnTo>
                  <a:pt x="152844" y="2513012"/>
                </a:lnTo>
                <a:lnTo>
                  <a:pt x="167960" y="2560637"/>
                </a:lnTo>
                <a:lnTo>
                  <a:pt x="178038" y="2613025"/>
                </a:lnTo>
                <a:lnTo>
                  <a:pt x="188115" y="2671762"/>
                </a:lnTo>
                <a:lnTo>
                  <a:pt x="189795" y="2741612"/>
                </a:lnTo>
                <a:lnTo>
                  <a:pt x="188115" y="2809875"/>
                </a:lnTo>
                <a:lnTo>
                  <a:pt x="178038" y="2868612"/>
                </a:lnTo>
                <a:lnTo>
                  <a:pt x="167960" y="2922587"/>
                </a:lnTo>
                <a:lnTo>
                  <a:pt x="152844" y="2967037"/>
                </a:lnTo>
                <a:lnTo>
                  <a:pt x="134368" y="3009900"/>
                </a:lnTo>
                <a:lnTo>
                  <a:pt x="115893" y="3046412"/>
                </a:lnTo>
                <a:lnTo>
                  <a:pt x="95738" y="3084512"/>
                </a:lnTo>
                <a:lnTo>
                  <a:pt x="75583" y="3121025"/>
                </a:lnTo>
                <a:lnTo>
                  <a:pt x="55427" y="3160712"/>
                </a:lnTo>
                <a:lnTo>
                  <a:pt x="38632" y="3201987"/>
                </a:lnTo>
                <a:lnTo>
                  <a:pt x="23515" y="3248025"/>
                </a:lnTo>
                <a:lnTo>
                  <a:pt x="11758" y="3300412"/>
                </a:lnTo>
                <a:lnTo>
                  <a:pt x="3359" y="3360737"/>
                </a:lnTo>
                <a:lnTo>
                  <a:pt x="0" y="3427412"/>
                </a:lnTo>
                <a:lnTo>
                  <a:pt x="3359" y="3497262"/>
                </a:lnTo>
                <a:lnTo>
                  <a:pt x="11758" y="3557587"/>
                </a:lnTo>
                <a:lnTo>
                  <a:pt x="23515" y="3609975"/>
                </a:lnTo>
                <a:lnTo>
                  <a:pt x="38632" y="3656012"/>
                </a:lnTo>
                <a:lnTo>
                  <a:pt x="55427" y="3697287"/>
                </a:lnTo>
                <a:lnTo>
                  <a:pt x="75583" y="3736975"/>
                </a:lnTo>
                <a:lnTo>
                  <a:pt x="115893" y="3811587"/>
                </a:lnTo>
                <a:lnTo>
                  <a:pt x="134368" y="3848100"/>
                </a:lnTo>
                <a:lnTo>
                  <a:pt x="152844" y="3890962"/>
                </a:lnTo>
                <a:lnTo>
                  <a:pt x="167960" y="3935412"/>
                </a:lnTo>
                <a:lnTo>
                  <a:pt x="178038" y="3987800"/>
                </a:lnTo>
                <a:lnTo>
                  <a:pt x="188115" y="4048125"/>
                </a:lnTo>
                <a:lnTo>
                  <a:pt x="189795" y="4116387"/>
                </a:lnTo>
                <a:lnTo>
                  <a:pt x="188115" y="4186237"/>
                </a:lnTo>
                <a:lnTo>
                  <a:pt x="178038" y="4244975"/>
                </a:lnTo>
                <a:lnTo>
                  <a:pt x="167960" y="4297362"/>
                </a:lnTo>
                <a:lnTo>
                  <a:pt x="152844" y="4343400"/>
                </a:lnTo>
                <a:lnTo>
                  <a:pt x="134368" y="4386262"/>
                </a:lnTo>
                <a:lnTo>
                  <a:pt x="115893" y="4424362"/>
                </a:lnTo>
                <a:lnTo>
                  <a:pt x="75583" y="4498975"/>
                </a:lnTo>
                <a:lnTo>
                  <a:pt x="55427" y="4537075"/>
                </a:lnTo>
                <a:lnTo>
                  <a:pt x="38632" y="4579937"/>
                </a:lnTo>
                <a:lnTo>
                  <a:pt x="23515" y="4625975"/>
                </a:lnTo>
                <a:lnTo>
                  <a:pt x="11758" y="4678362"/>
                </a:lnTo>
                <a:lnTo>
                  <a:pt x="3359" y="4738687"/>
                </a:lnTo>
                <a:lnTo>
                  <a:pt x="0" y="4806950"/>
                </a:lnTo>
                <a:lnTo>
                  <a:pt x="3359" y="4875212"/>
                </a:lnTo>
                <a:lnTo>
                  <a:pt x="11758" y="4935537"/>
                </a:lnTo>
                <a:lnTo>
                  <a:pt x="23515" y="4987925"/>
                </a:lnTo>
                <a:lnTo>
                  <a:pt x="38632" y="5033962"/>
                </a:lnTo>
                <a:lnTo>
                  <a:pt x="55427" y="5075237"/>
                </a:lnTo>
                <a:lnTo>
                  <a:pt x="75583" y="5114925"/>
                </a:lnTo>
                <a:lnTo>
                  <a:pt x="95738" y="5149850"/>
                </a:lnTo>
                <a:lnTo>
                  <a:pt x="115893" y="5186362"/>
                </a:lnTo>
                <a:lnTo>
                  <a:pt x="134368" y="5226050"/>
                </a:lnTo>
                <a:lnTo>
                  <a:pt x="152844" y="5268912"/>
                </a:lnTo>
                <a:lnTo>
                  <a:pt x="167960" y="5313362"/>
                </a:lnTo>
                <a:lnTo>
                  <a:pt x="178038" y="5365750"/>
                </a:lnTo>
                <a:lnTo>
                  <a:pt x="188115" y="5426075"/>
                </a:lnTo>
                <a:lnTo>
                  <a:pt x="189795" y="5494337"/>
                </a:lnTo>
                <a:lnTo>
                  <a:pt x="188115" y="5562600"/>
                </a:lnTo>
                <a:lnTo>
                  <a:pt x="178038" y="5622925"/>
                </a:lnTo>
                <a:lnTo>
                  <a:pt x="167960" y="5675312"/>
                </a:lnTo>
                <a:lnTo>
                  <a:pt x="152844" y="5721350"/>
                </a:lnTo>
                <a:lnTo>
                  <a:pt x="134368" y="5762625"/>
                </a:lnTo>
                <a:lnTo>
                  <a:pt x="115893" y="5802312"/>
                </a:lnTo>
                <a:lnTo>
                  <a:pt x="95738" y="5840412"/>
                </a:lnTo>
                <a:lnTo>
                  <a:pt x="75583" y="5876925"/>
                </a:lnTo>
                <a:lnTo>
                  <a:pt x="55427" y="5915025"/>
                </a:lnTo>
                <a:lnTo>
                  <a:pt x="38632" y="5956300"/>
                </a:lnTo>
                <a:lnTo>
                  <a:pt x="23515" y="6003925"/>
                </a:lnTo>
                <a:lnTo>
                  <a:pt x="11758" y="6056312"/>
                </a:lnTo>
                <a:lnTo>
                  <a:pt x="3359" y="6113462"/>
                </a:lnTo>
                <a:lnTo>
                  <a:pt x="0" y="6183312"/>
                </a:lnTo>
                <a:lnTo>
                  <a:pt x="3359" y="6251575"/>
                </a:lnTo>
                <a:lnTo>
                  <a:pt x="11758" y="6311900"/>
                </a:lnTo>
                <a:lnTo>
                  <a:pt x="23515" y="6361112"/>
                </a:lnTo>
                <a:lnTo>
                  <a:pt x="38632" y="6407150"/>
                </a:lnTo>
                <a:lnTo>
                  <a:pt x="55427" y="6448425"/>
                </a:lnTo>
                <a:lnTo>
                  <a:pt x="73903" y="6488112"/>
                </a:lnTo>
                <a:lnTo>
                  <a:pt x="92379" y="6523037"/>
                </a:lnTo>
                <a:lnTo>
                  <a:pt x="112534" y="6561137"/>
                </a:lnTo>
                <a:lnTo>
                  <a:pt x="132689" y="6597650"/>
                </a:lnTo>
                <a:lnTo>
                  <a:pt x="149485" y="6640512"/>
                </a:lnTo>
                <a:lnTo>
                  <a:pt x="166281" y="6683375"/>
                </a:lnTo>
                <a:lnTo>
                  <a:pt x="176358" y="6735762"/>
                </a:lnTo>
                <a:lnTo>
                  <a:pt x="184756" y="6791325"/>
                </a:lnTo>
                <a:lnTo>
                  <a:pt x="189795" y="6858000"/>
                </a:lnTo>
                <a:lnTo>
                  <a:pt x="334173" y="6858000"/>
                </a:lnTo>
                <a:lnTo>
                  <a:pt x="334174" y="6858000"/>
                </a:lnTo>
                <a:lnTo>
                  <a:pt x="3459219" y="6858000"/>
                </a:lnTo>
                <a:lnTo>
                  <a:pt x="4417162" y="6858000"/>
                </a:lnTo>
                <a:lnTo>
                  <a:pt x="4838076" y="6858000"/>
                </a:lnTo>
                <a:close/>
              </a:path>
            </a:pathLst>
          </a:custGeom>
          <a:solidFill>
            <a:schemeClr val="accent1">
              <a:lumMod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1F9CDD-369D-42FB-A469-E4A658F2B7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051" y="662400"/>
            <a:ext cx="3384000" cy="149213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1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Spark Executor Process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DC2C28-61AA-4F2E-8669-ED150ADF3C2B}"/>
              </a:ext>
            </a:extLst>
          </p:cNvPr>
          <p:cNvSpPr txBox="1"/>
          <p:nvPr/>
        </p:nvSpPr>
        <p:spPr>
          <a:xfrm>
            <a:off x="765051" y="2286000"/>
            <a:ext cx="3384000" cy="384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bg1">
                    <a:alpha val="60000"/>
                  </a:schemeClr>
                </a:solidFill>
              </a:rPr>
              <a:t>Responsible for carrying out the work that the driver assigns to them.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bg1">
                    <a:alpha val="60000"/>
                  </a:schemeClr>
                </a:solidFill>
              </a:rPr>
              <a:t>Each executor is responsible for two things: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bg1">
                    <a:alpha val="60000"/>
                  </a:schemeClr>
                </a:solidFill>
              </a:rPr>
              <a:t>Executing code assigned to it by the driver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bg1">
                    <a:alpha val="60000"/>
                  </a:schemeClr>
                </a:solidFill>
              </a:rPr>
              <a:t>Reporting the state of the computation on that executor back to the driver node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06885D-E529-4294-B77F-BB15607704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1053" y="767723"/>
            <a:ext cx="6014185" cy="5322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7059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232B152-3720-4D3B-97ED-45CE5483F1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1BAB570-FF10-4E96-8A3F-FA9804702B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693698" cy="6858000"/>
          </a:xfrm>
          <a:custGeom>
            <a:avLst/>
            <a:gdLst>
              <a:gd name="connsiteX0" fmla="*/ 0 w 4693698"/>
              <a:gd name="connsiteY0" fmla="*/ 0 h 6858000"/>
              <a:gd name="connsiteX1" fmla="*/ 420914 w 4693698"/>
              <a:gd name="connsiteY1" fmla="*/ 0 h 6858000"/>
              <a:gd name="connsiteX2" fmla="*/ 1582057 w 4693698"/>
              <a:gd name="connsiteY2" fmla="*/ 0 h 6858000"/>
              <a:gd name="connsiteX3" fmla="*/ 4503903 w 4693698"/>
              <a:gd name="connsiteY3" fmla="*/ 0 h 6858000"/>
              <a:gd name="connsiteX4" fmla="*/ 4508943 w 4693698"/>
              <a:gd name="connsiteY4" fmla="*/ 66675 h 6858000"/>
              <a:gd name="connsiteX5" fmla="*/ 4517340 w 4693698"/>
              <a:gd name="connsiteY5" fmla="*/ 122237 h 6858000"/>
              <a:gd name="connsiteX6" fmla="*/ 4527418 w 4693698"/>
              <a:gd name="connsiteY6" fmla="*/ 174625 h 6858000"/>
              <a:gd name="connsiteX7" fmla="*/ 4544214 w 4693698"/>
              <a:gd name="connsiteY7" fmla="*/ 217487 h 6858000"/>
              <a:gd name="connsiteX8" fmla="*/ 4561010 w 4693698"/>
              <a:gd name="connsiteY8" fmla="*/ 260350 h 6858000"/>
              <a:gd name="connsiteX9" fmla="*/ 4581165 w 4693698"/>
              <a:gd name="connsiteY9" fmla="*/ 296862 h 6858000"/>
              <a:gd name="connsiteX10" fmla="*/ 4601320 w 4693698"/>
              <a:gd name="connsiteY10" fmla="*/ 334962 h 6858000"/>
              <a:gd name="connsiteX11" fmla="*/ 4619796 w 4693698"/>
              <a:gd name="connsiteY11" fmla="*/ 369887 h 6858000"/>
              <a:gd name="connsiteX12" fmla="*/ 4638271 w 4693698"/>
              <a:gd name="connsiteY12" fmla="*/ 409575 h 6858000"/>
              <a:gd name="connsiteX13" fmla="*/ 4655067 w 4693698"/>
              <a:gd name="connsiteY13" fmla="*/ 450850 h 6858000"/>
              <a:gd name="connsiteX14" fmla="*/ 4670184 w 4693698"/>
              <a:gd name="connsiteY14" fmla="*/ 496887 h 6858000"/>
              <a:gd name="connsiteX15" fmla="*/ 4681941 w 4693698"/>
              <a:gd name="connsiteY15" fmla="*/ 546100 h 6858000"/>
              <a:gd name="connsiteX16" fmla="*/ 4690339 w 4693698"/>
              <a:gd name="connsiteY16" fmla="*/ 606425 h 6858000"/>
              <a:gd name="connsiteX17" fmla="*/ 4693698 w 4693698"/>
              <a:gd name="connsiteY17" fmla="*/ 673100 h 6858000"/>
              <a:gd name="connsiteX18" fmla="*/ 4690339 w 4693698"/>
              <a:gd name="connsiteY18" fmla="*/ 744537 h 6858000"/>
              <a:gd name="connsiteX19" fmla="*/ 4681941 w 4693698"/>
              <a:gd name="connsiteY19" fmla="*/ 801687 h 6858000"/>
              <a:gd name="connsiteX20" fmla="*/ 4670184 w 4693698"/>
              <a:gd name="connsiteY20" fmla="*/ 854075 h 6858000"/>
              <a:gd name="connsiteX21" fmla="*/ 4655067 w 4693698"/>
              <a:gd name="connsiteY21" fmla="*/ 901700 h 6858000"/>
              <a:gd name="connsiteX22" fmla="*/ 4638271 w 4693698"/>
              <a:gd name="connsiteY22" fmla="*/ 942975 h 6858000"/>
              <a:gd name="connsiteX23" fmla="*/ 4618116 w 4693698"/>
              <a:gd name="connsiteY23" fmla="*/ 981075 h 6858000"/>
              <a:gd name="connsiteX24" fmla="*/ 4597961 w 4693698"/>
              <a:gd name="connsiteY24" fmla="*/ 1017587 h 6858000"/>
              <a:gd name="connsiteX25" fmla="*/ 4577806 w 4693698"/>
              <a:gd name="connsiteY25" fmla="*/ 1055687 h 6858000"/>
              <a:gd name="connsiteX26" fmla="*/ 4559330 w 4693698"/>
              <a:gd name="connsiteY26" fmla="*/ 1095375 h 6858000"/>
              <a:gd name="connsiteX27" fmla="*/ 4540854 w 4693698"/>
              <a:gd name="connsiteY27" fmla="*/ 1136650 h 6858000"/>
              <a:gd name="connsiteX28" fmla="*/ 4525739 w 4693698"/>
              <a:gd name="connsiteY28" fmla="*/ 1182687 h 6858000"/>
              <a:gd name="connsiteX29" fmla="*/ 4515661 w 4693698"/>
              <a:gd name="connsiteY29" fmla="*/ 1235075 h 6858000"/>
              <a:gd name="connsiteX30" fmla="*/ 4505583 w 4693698"/>
              <a:gd name="connsiteY30" fmla="*/ 1295400 h 6858000"/>
              <a:gd name="connsiteX31" fmla="*/ 4503903 w 4693698"/>
              <a:gd name="connsiteY31" fmla="*/ 1363662 h 6858000"/>
              <a:gd name="connsiteX32" fmla="*/ 4505583 w 4693698"/>
              <a:gd name="connsiteY32" fmla="*/ 1431925 h 6858000"/>
              <a:gd name="connsiteX33" fmla="*/ 4515661 w 4693698"/>
              <a:gd name="connsiteY33" fmla="*/ 1492250 h 6858000"/>
              <a:gd name="connsiteX34" fmla="*/ 4525739 w 4693698"/>
              <a:gd name="connsiteY34" fmla="*/ 1544637 h 6858000"/>
              <a:gd name="connsiteX35" fmla="*/ 4540854 w 4693698"/>
              <a:gd name="connsiteY35" fmla="*/ 1589087 h 6858000"/>
              <a:gd name="connsiteX36" fmla="*/ 4559330 w 4693698"/>
              <a:gd name="connsiteY36" fmla="*/ 1631950 h 6858000"/>
              <a:gd name="connsiteX37" fmla="*/ 4577806 w 4693698"/>
              <a:gd name="connsiteY37" fmla="*/ 1671637 h 6858000"/>
              <a:gd name="connsiteX38" fmla="*/ 4597961 w 4693698"/>
              <a:gd name="connsiteY38" fmla="*/ 1708150 h 6858000"/>
              <a:gd name="connsiteX39" fmla="*/ 4618116 w 4693698"/>
              <a:gd name="connsiteY39" fmla="*/ 1743075 h 6858000"/>
              <a:gd name="connsiteX40" fmla="*/ 4638271 w 4693698"/>
              <a:gd name="connsiteY40" fmla="*/ 1782762 h 6858000"/>
              <a:gd name="connsiteX41" fmla="*/ 4655067 w 4693698"/>
              <a:gd name="connsiteY41" fmla="*/ 1824037 h 6858000"/>
              <a:gd name="connsiteX42" fmla="*/ 4670184 w 4693698"/>
              <a:gd name="connsiteY42" fmla="*/ 1870075 h 6858000"/>
              <a:gd name="connsiteX43" fmla="*/ 4681941 w 4693698"/>
              <a:gd name="connsiteY43" fmla="*/ 1922462 h 6858000"/>
              <a:gd name="connsiteX44" fmla="*/ 4690339 w 4693698"/>
              <a:gd name="connsiteY44" fmla="*/ 1982787 h 6858000"/>
              <a:gd name="connsiteX45" fmla="*/ 4693698 w 4693698"/>
              <a:gd name="connsiteY45" fmla="*/ 2051050 h 6858000"/>
              <a:gd name="connsiteX46" fmla="*/ 4690339 w 4693698"/>
              <a:gd name="connsiteY46" fmla="*/ 2119312 h 6858000"/>
              <a:gd name="connsiteX47" fmla="*/ 4681941 w 4693698"/>
              <a:gd name="connsiteY47" fmla="*/ 2179637 h 6858000"/>
              <a:gd name="connsiteX48" fmla="*/ 4670184 w 4693698"/>
              <a:gd name="connsiteY48" fmla="*/ 2232025 h 6858000"/>
              <a:gd name="connsiteX49" fmla="*/ 4655067 w 4693698"/>
              <a:gd name="connsiteY49" fmla="*/ 2278062 h 6858000"/>
              <a:gd name="connsiteX50" fmla="*/ 4638271 w 4693698"/>
              <a:gd name="connsiteY50" fmla="*/ 2319337 h 6858000"/>
              <a:gd name="connsiteX51" fmla="*/ 4618116 w 4693698"/>
              <a:gd name="connsiteY51" fmla="*/ 2359025 h 6858000"/>
              <a:gd name="connsiteX52" fmla="*/ 4597961 w 4693698"/>
              <a:gd name="connsiteY52" fmla="*/ 2395537 h 6858000"/>
              <a:gd name="connsiteX53" fmla="*/ 4577806 w 4693698"/>
              <a:gd name="connsiteY53" fmla="*/ 2433637 h 6858000"/>
              <a:gd name="connsiteX54" fmla="*/ 4559330 w 4693698"/>
              <a:gd name="connsiteY54" fmla="*/ 2471737 h 6858000"/>
              <a:gd name="connsiteX55" fmla="*/ 4540854 w 4693698"/>
              <a:gd name="connsiteY55" fmla="*/ 2513012 h 6858000"/>
              <a:gd name="connsiteX56" fmla="*/ 4525739 w 4693698"/>
              <a:gd name="connsiteY56" fmla="*/ 2560637 h 6858000"/>
              <a:gd name="connsiteX57" fmla="*/ 4515661 w 4693698"/>
              <a:gd name="connsiteY57" fmla="*/ 2613025 h 6858000"/>
              <a:gd name="connsiteX58" fmla="*/ 4505583 w 4693698"/>
              <a:gd name="connsiteY58" fmla="*/ 2671762 h 6858000"/>
              <a:gd name="connsiteX59" fmla="*/ 4503903 w 4693698"/>
              <a:gd name="connsiteY59" fmla="*/ 2741612 h 6858000"/>
              <a:gd name="connsiteX60" fmla="*/ 4505583 w 4693698"/>
              <a:gd name="connsiteY60" fmla="*/ 2809875 h 6858000"/>
              <a:gd name="connsiteX61" fmla="*/ 4515661 w 4693698"/>
              <a:gd name="connsiteY61" fmla="*/ 2868612 h 6858000"/>
              <a:gd name="connsiteX62" fmla="*/ 4525739 w 4693698"/>
              <a:gd name="connsiteY62" fmla="*/ 2922587 h 6858000"/>
              <a:gd name="connsiteX63" fmla="*/ 4540854 w 4693698"/>
              <a:gd name="connsiteY63" fmla="*/ 2967037 h 6858000"/>
              <a:gd name="connsiteX64" fmla="*/ 4559330 w 4693698"/>
              <a:gd name="connsiteY64" fmla="*/ 3009900 h 6858000"/>
              <a:gd name="connsiteX65" fmla="*/ 4577806 w 4693698"/>
              <a:gd name="connsiteY65" fmla="*/ 3046412 h 6858000"/>
              <a:gd name="connsiteX66" fmla="*/ 4597961 w 4693698"/>
              <a:gd name="connsiteY66" fmla="*/ 3084512 h 6858000"/>
              <a:gd name="connsiteX67" fmla="*/ 4618116 w 4693698"/>
              <a:gd name="connsiteY67" fmla="*/ 3121025 h 6858000"/>
              <a:gd name="connsiteX68" fmla="*/ 4638271 w 4693698"/>
              <a:gd name="connsiteY68" fmla="*/ 3160712 h 6858000"/>
              <a:gd name="connsiteX69" fmla="*/ 4655067 w 4693698"/>
              <a:gd name="connsiteY69" fmla="*/ 3201987 h 6858000"/>
              <a:gd name="connsiteX70" fmla="*/ 4670184 w 4693698"/>
              <a:gd name="connsiteY70" fmla="*/ 3248025 h 6858000"/>
              <a:gd name="connsiteX71" fmla="*/ 4681941 w 4693698"/>
              <a:gd name="connsiteY71" fmla="*/ 3300412 h 6858000"/>
              <a:gd name="connsiteX72" fmla="*/ 4690339 w 4693698"/>
              <a:gd name="connsiteY72" fmla="*/ 3360737 h 6858000"/>
              <a:gd name="connsiteX73" fmla="*/ 4693698 w 4693698"/>
              <a:gd name="connsiteY73" fmla="*/ 3427412 h 6858000"/>
              <a:gd name="connsiteX74" fmla="*/ 4690339 w 4693698"/>
              <a:gd name="connsiteY74" fmla="*/ 3497262 h 6858000"/>
              <a:gd name="connsiteX75" fmla="*/ 4681941 w 4693698"/>
              <a:gd name="connsiteY75" fmla="*/ 3557587 h 6858000"/>
              <a:gd name="connsiteX76" fmla="*/ 4670184 w 4693698"/>
              <a:gd name="connsiteY76" fmla="*/ 3609975 h 6858000"/>
              <a:gd name="connsiteX77" fmla="*/ 4655067 w 4693698"/>
              <a:gd name="connsiteY77" fmla="*/ 3656012 h 6858000"/>
              <a:gd name="connsiteX78" fmla="*/ 4638271 w 4693698"/>
              <a:gd name="connsiteY78" fmla="*/ 3697287 h 6858000"/>
              <a:gd name="connsiteX79" fmla="*/ 4618116 w 4693698"/>
              <a:gd name="connsiteY79" fmla="*/ 3736975 h 6858000"/>
              <a:gd name="connsiteX80" fmla="*/ 4577806 w 4693698"/>
              <a:gd name="connsiteY80" fmla="*/ 3811587 h 6858000"/>
              <a:gd name="connsiteX81" fmla="*/ 4559330 w 4693698"/>
              <a:gd name="connsiteY81" fmla="*/ 3848100 h 6858000"/>
              <a:gd name="connsiteX82" fmla="*/ 4540854 w 4693698"/>
              <a:gd name="connsiteY82" fmla="*/ 3890962 h 6858000"/>
              <a:gd name="connsiteX83" fmla="*/ 4525739 w 4693698"/>
              <a:gd name="connsiteY83" fmla="*/ 3935412 h 6858000"/>
              <a:gd name="connsiteX84" fmla="*/ 4515661 w 4693698"/>
              <a:gd name="connsiteY84" fmla="*/ 3987800 h 6858000"/>
              <a:gd name="connsiteX85" fmla="*/ 4505583 w 4693698"/>
              <a:gd name="connsiteY85" fmla="*/ 4048125 h 6858000"/>
              <a:gd name="connsiteX86" fmla="*/ 4503903 w 4693698"/>
              <a:gd name="connsiteY86" fmla="*/ 4116387 h 6858000"/>
              <a:gd name="connsiteX87" fmla="*/ 4505583 w 4693698"/>
              <a:gd name="connsiteY87" fmla="*/ 4186237 h 6858000"/>
              <a:gd name="connsiteX88" fmla="*/ 4515661 w 4693698"/>
              <a:gd name="connsiteY88" fmla="*/ 4244975 h 6858000"/>
              <a:gd name="connsiteX89" fmla="*/ 4525739 w 4693698"/>
              <a:gd name="connsiteY89" fmla="*/ 4297362 h 6858000"/>
              <a:gd name="connsiteX90" fmla="*/ 4540854 w 4693698"/>
              <a:gd name="connsiteY90" fmla="*/ 4343400 h 6858000"/>
              <a:gd name="connsiteX91" fmla="*/ 4559330 w 4693698"/>
              <a:gd name="connsiteY91" fmla="*/ 4386262 h 6858000"/>
              <a:gd name="connsiteX92" fmla="*/ 4577806 w 4693698"/>
              <a:gd name="connsiteY92" fmla="*/ 4424362 h 6858000"/>
              <a:gd name="connsiteX93" fmla="*/ 4618116 w 4693698"/>
              <a:gd name="connsiteY93" fmla="*/ 4498975 h 6858000"/>
              <a:gd name="connsiteX94" fmla="*/ 4638271 w 4693698"/>
              <a:gd name="connsiteY94" fmla="*/ 4537075 h 6858000"/>
              <a:gd name="connsiteX95" fmla="*/ 4655067 w 4693698"/>
              <a:gd name="connsiteY95" fmla="*/ 4579937 h 6858000"/>
              <a:gd name="connsiteX96" fmla="*/ 4670184 w 4693698"/>
              <a:gd name="connsiteY96" fmla="*/ 4625975 h 6858000"/>
              <a:gd name="connsiteX97" fmla="*/ 4681941 w 4693698"/>
              <a:gd name="connsiteY97" fmla="*/ 4678362 h 6858000"/>
              <a:gd name="connsiteX98" fmla="*/ 4690339 w 4693698"/>
              <a:gd name="connsiteY98" fmla="*/ 4738687 h 6858000"/>
              <a:gd name="connsiteX99" fmla="*/ 4693698 w 4693698"/>
              <a:gd name="connsiteY99" fmla="*/ 4806950 h 6858000"/>
              <a:gd name="connsiteX100" fmla="*/ 4690339 w 4693698"/>
              <a:gd name="connsiteY100" fmla="*/ 4875212 h 6858000"/>
              <a:gd name="connsiteX101" fmla="*/ 4681941 w 4693698"/>
              <a:gd name="connsiteY101" fmla="*/ 4935537 h 6858000"/>
              <a:gd name="connsiteX102" fmla="*/ 4670184 w 4693698"/>
              <a:gd name="connsiteY102" fmla="*/ 4987925 h 6858000"/>
              <a:gd name="connsiteX103" fmla="*/ 4655067 w 4693698"/>
              <a:gd name="connsiteY103" fmla="*/ 5033962 h 6858000"/>
              <a:gd name="connsiteX104" fmla="*/ 4638271 w 4693698"/>
              <a:gd name="connsiteY104" fmla="*/ 5075237 h 6858000"/>
              <a:gd name="connsiteX105" fmla="*/ 4618116 w 4693698"/>
              <a:gd name="connsiteY105" fmla="*/ 5114925 h 6858000"/>
              <a:gd name="connsiteX106" fmla="*/ 4597961 w 4693698"/>
              <a:gd name="connsiteY106" fmla="*/ 5149850 h 6858000"/>
              <a:gd name="connsiteX107" fmla="*/ 4577806 w 4693698"/>
              <a:gd name="connsiteY107" fmla="*/ 5186362 h 6858000"/>
              <a:gd name="connsiteX108" fmla="*/ 4559330 w 4693698"/>
              <a:gd name="connsiteY108" fmla="*/ 5226050 h 6858000"/>
              <a:gd name="connsiteX109" fmla="*/ 4540854 w 4693698"/>
              <a:gd name="connsiteY109" fmla="*/ 5268912 h 6858000"/>
              <a:gd name="connsiteX110" fmla="*/ 4525739 w 4693698"/>
              <a:gd name="connsiteY110" fmla="*/ 5313362 h 6858000"/>
              <a:gd name="connsiteX111" fmla="*/ 4515661 w 4693698"/>
              <a:gd name="connsiteY111" fmla="*/ 5365750 h 6858000"/>
              <a:gd name="connsiteX112" fmla="*/ 4505583 w 4693698"/>
              <a:gd name="connsiteY112" fmla="*/ 5426075 h 6858000"/>
              <a:gd name="connsiteX113" fmla="*/ 4503903 w 4693698"/>
              <a:gd name="connsiteY113" fmla="*/ 5494337 h 6858000"/>
              <a:gd name="connsiteX114" fmla="*/ 4505583 w 4693698"/>
              <a:gd name="connsiteY114" fmla="*/ 5562600 h 6858000"/>
              <a:gd name="connsiteX115" fmla="*/ 4515661 w 4693698"/>
              <a:gd name="connsiteY115" fmla="*/ 5622925 h 6858000"/>
              <a:gd name="connsiteX116" fmla="*/ 4525739 w 4693698"/>
              <a:gd name="connsiteY116" fmla="*/ 5675312 h 6858000"/>
              <a:gd name="connsiteX117" fmla="*/ 4540854 w 4693698"/>
              <a:gd name="connsiteY117" fmla="*/ 5721350 h 6858000"/>
              <a:gd name="connsiteX118" fmla="*/ 4559330 w 4693698"/>
              <a:gd name="connsiteY118" fmla="*/ 5762625 h 6858000"/>
              <a:gd name="connsiteX119" fmla="*/ 4577806 w 4693698"/>
              <a:gd name="connsiteY119" fmla="*/ 5802312 h 6858000"/>
              <a:gd name="connsiteX120" fmla="*/ 4597961 w 4693698"/>
              <a:gd name="connsiteY120" fmla="*/ 5840412 h 6858000"/>
              <a:gd name="connsiteX121" fmla="*/ 4618116 w 4693698"/>
              <a:gd name="connsiteY121" fmla="*/ 5876925 h 6858000"/>
              <a:gd name="connsiteX122" fmla="*/ 4638271 w 4693698"/>
              <a:gd name="connsiteY122" fmla="*/ 5915025 h 6858000"/>
              <a:gd name="connsiteX123" fmla="*/ 4655067 w 4693698"/>
              <a:gd name="connsiteY123" fmla="*/ 5956300 h 6858000"/>
              <a:gd name="connsiteX124" fmla="*/ 4670184 w 4693698"/>
              <a:gd name="connsiteY124" fmla="*/ 6003925 h 6858000"/>
              <a:gd name="connsiteX125" fmla="*/ 4681941 w 4693698"/>
              <a:gd name="connsiteY125" fmla="*/ 6056312 h 6858000"/>
              <a:gd name="connsiteX126" fmla="*/ 4690339 w 4693698"/>
              <a:gd name="connsiteY126" fmla="*/ 6113462 h 6858000"/>
              <a:gd name="connsiteX127" fmla="*/ 4693698 w 4693698"/>
              <a:gd name="connsiteY127" fmla="*/ 6183312 h 6858000"/>
              <a:gd name="connsiteX128" fmla="*/ 4690339 w 4693698"/>
              <a:gd name="connsiteY128" fmla="*/ 6251575 h 6858000"/>
              <a:gd name="connsiteX129" fmla="*/ 4681941 w 4693698"/>
              <a:gd name="connsiteY129" fmla="*/ 6311900 h 6858000"/>
              <a:gd name="connsiteX130" fmla="*/ 4670184 w 4693698"/>
              <a:gd name="connsiteY130" fmla="*/ 6361112 h 6858000"/>
              <a:gd name="connsiteX131" fmla="*/ 4655067 w 4693698"/>
              <a:gd name="connsiteY131" fmla="*/ 6407150 h 6858000"/>
              <a:gd name="connsiteX132" fmla="*/ 4638271 w 4693698"/>
              <a:gd name="connsiteY132" fmla="*/ 6448425 h 6858000"/>
              <a:gd name="connsiteX133" fmla="*/ 4619796 w 4693698"/>
              <a:gd name="connsiteY133" fmla="*/ 6488112 h 6858000"/>
              <a:gd name="connsiteX134" fmla="*/ 4601320 w 4693698"/>
              <a:gd name="connsiteY134" fmla="*/ 6523037 h 6858000"/>
              <a:gd name="connsiteX135" fmla="*/ 4581165 w 4693698"/>
              <a:gd name="connsiteY135" fmla="*/ 6561137 h 6858000"/>
              <a:gd name="connsiteX136" fmla="*/ 4561010 w 4693698"/>
              <a:gd name="connsiteY136" fmla="*/ 6597650 h 6858000"/>
              <a:gd name="connsiteX137" fmla="*/ 4544214 w 4693698"/>
              <a:gd name="connsiteY137" fmla="*/ 6640512 h 6858000"/>
              <a:gd name="connsiteX138" fmla="*/ 4527418 w 4693698"/>
              <a:gd name="connsiteY138" fmla="*/ 6683375 h 6858000"/>
              <a:gd name="connsiteX139" fmla="*/ 4517340 w 4693698"/>
              <a:gd name="connsiteY139" fmla="*/ 6735762 h 6858000"/>
              <a:gd name="connsiteX140" fmla="*/ 4508943 w 4693698"/>
              <a:gd name="connsiteY140" fmla="*/ 6791325 h 6858000"/>
              <a:gd name="connsiteX141" fmla="*/ 4503903 w 4693698"/>
              <a:gd name="connsiteY141" fmla="*/ 6858000 h 6858000"/>
              <a:gd name="connsiteX142" fmla="*/ 1582057 w 4693698"/>
              <a:gd name="connsiteY142" fmla="*/ 6858000 h 6858000"/>
              <a:gd name="connsiteX143" fmla="*/ 420914 w 4693698"/>
              <a:gd name="connsiteY143" fmla="*/ 6858000 h 6858000"/>
              <a:gd name="connsiteX144" fmla="*/ 0 w 4693698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693698" h="6858000">
                <a:moveTo>
                  <a:pt x="0" y="0"/>
                </a:moveTo>
                <a:lnTo>
                  <a:pt x="420914" y="0"/>
                </a:lnTo>
                <a:lnTo>
                  <a:pt x="1582057" y="0"/>
                </a:lnTo>
                <a:lnTo>
                  <a:pt x="4503903" y="0"/>
                </a:lnTo>
                <a:lnTo>
                  <a:pt x="4508943" y="66675"/>
                </a:lnTo>
                <a:lnTo>
                  <a:pt x="4517340" y="122237"/>
                </a:lnTo>
                <a:lnTo>
                  <a:pt x="4527418" y="174625"/>
                </a:lnTo>
                <a:lnTo>
                  <a:pt x="4544214" y="217487"/>
                </a:lnTo>
                <a:lnTo>
                  <a:pt x="4561010" y="260350"/>
                </a:lnTo>
                <a:lnTo>
                  <a:pt x="4581165" y="296862"/>
                </a:lnTo>
                <a:lnTo>
                  <a:pt x="4601320" y="334962"/>
                </a:lnTo>
                <a:lnTo>
                  <a:pt x="4619796" y="369887"/>
                </a:lnTo>
                <a:lnTo>
                  <a:pt x="4638271" y="409575"/>
                </a:lnTo>
                <a:lnTo>
                  <a:pt x="4655067" y="450850"/>
                </a:lnTo>
                <a:lnTo>
                  <a:pt x="4670184" y="496887"/>
                </a:lnTo>
                <a:lnTo>
                  <a:pt x="4681941" y="546100"/>
                </a:lnTo>
                <a:lnTo>
                  <a:pt x="4690339" y="606425"/>
                </a:lnTo>
                <a:lnTo>
                  <a:pt x="4693698" y="673100"/>
                </a:lnTo>
                <a:lnTo>
                  <a:pt x="4690339" y="744537"/>
                </a:lnTo>
                <a:lnTo>
                  <a:pt x="4681941" y="801687"/>
                </a:lnTo>
                <a:lnTo>
                  <a:pt x="4670184" y="854075"/>
                </a:lnTo>
                <a:lnTo>
                  <a:pt x="4655067" y="901700"/>
                </a:lnTo>
                <a:lnTo>
                  <a:pt x="4638271" y="942975"/>
                </a:lnTo>
                <a:lnTo>
                  <a:pt x="4618116" y="981075"/>
                </a:lnTo>
                <a:lnTo>
                  <a:pt x="4597961" y="1017587"/>
                </a:lnTo>
                <a:lnTo>
                  <a:pt x="4577806" y="1055687"/>
                </a:lnTo>
                <a:lnTo>
                  <a:pt x="4559330" y="1095375"/>
                </a:lnTo>
                <a:lnTo>
                  <a:pt x="4540854" y="1136650"/>
                </a:lnTo>
                <a:lnTo>
                  <a:pt x="4525739" y="1182687"/>
                </a:lnTo>
                <a:lnTo>
                  <a:pt x="4515661" y="1235075"/>
                </a:lnTo>
                <a:lnTo>
                  <a:pt x="4505583" y="1295400"/>
                </a:lnTo>
                <a:lnTo>
                  <a:pt x="4503903" y="1363662"/>
                </a:lnTo>
                <a:lnTo>
                  <a:pt x="4505583" y="1431925"/>
                </a:lnTo>
                <a:lnTo>
                  <a:pt x="4515661" y="1492250"/>
                </a:lnTo>
                <a:lnTo>
                  <a:pt x="4525739" y="1544637"/>
                </a:lnTo>
                <a:lnTo>
                  <a:pt x="4540854" y="1589087"/>
                </a:lnTo>
                <a:lnTo>
                  <a:pt x="4559330" y="1631950"/>
                </a:lnTo>
                <a:lnTo>
                  <a:pt x="4577806" y="1671637"/>
                </a:lnTo>
                <a:lnTo>
                  <a:pt x="4597961" y="1708150"/>
                </a:lnTo>
                <a:lnTo>
                  <a:pt x="4618116" y="1743075"/>
                </a:lnTo>
                <a:lnTo>
                  <a:pt x="4638271" y="1782762"/>
                </a:lnTo>
                <a:lnTo>
                  <a:pt x="4655067" y="1824037"/>
                </a:lnTo>
                <a:lnTo>
                  <a:pt x="4670184" y="1870075"/>
                </a:lnTo>
                <a:lnTo>
                  <a:pt x="4681941" y="1922462"/>
                </a:lnTo>
                <a:lnTo>
                  <a:pt x="4690339" y="1982787"/>
                </a:lnTo>
                <a:lnTo>
                  <a:pt x="4693698" y="2051050"/>
                </a:lnTo>
                <a:lnTo>
                  <a:pt x="4690339" y="2119312"/>
                </a:lnTo>
                <a:lnTo>
                  <a:pt x="4681941" y="2179637"/>
                </a:lnTo>
                <a:lnTo>
                  <a:pt x="4670184" y="2232025"/>
                </a:lnTo>
                <a:lnTo>
                  <a:pt x="4655067" y="2278062"/>
                </a:lnTo>
                <a:lnTo>
                  <a:pt x="4638271" y="2319337"/>
                </a:lnTo>
                <a:lnTo>
                  <a:pt x="4618116" y="2359025"/>
                </a:lnTo>
                <a:lnTo>
                  <a:pt x="4597961" y="2395537"/>
                </a:lnTo>
                <a:lnTo>
                  <a:pt x="4577806" y="2433637"/>
                </a:lnTo>
                <a:lnTo>
                  <a:pt x="4559330" y="2471737"/>
                </a:lnTo>
                <a:lnTo>
                  <a:pt x="4540854" y="2513012"/>
                </a:lnTo>
                <a:lnTo>
                  <a:pt x="4525739" y="2560637"/>
                </a:lnTo>
                <a:lnTo>
                  <a:pt x="4515661" y="2613025"/>
                </a:lnTo>
                <a:lnTo>
                  <a:pt x="4505583" y="2671762"/>
                </a:lnTo>
                <a:lnTo>
                  <a:pt x="4503903" y="2741612"/>
                </a:lnTo>
                <a:lnTo>
                  <a:pt x="4505583" y="2809875"/>
                </a:lnTo>
                <a:lnTo>
                  <a:pt x="4515661" y="2868612"/>
                </a:lnTo>
                <a:lnTo>
                  <a:pt x="4525739" y="2922587"/>
                </a:lnTo>
                <a:lnTo>
                  <a:pt x="4540854" y="2967037"/>
                </a:lnTo>
                <a:lnTo>
                  <a:pt x="4559330" y="3009900"/>
                </a:lnTo>
                <a:lnTo>
                  <a:pt x="4577806" y="3046412"/>
                </a:lnTo>
                <a:lnTo>
                  <a:pt x="4597961" y="3084512"/>
                </a:lnTo>
                <a:lnTo>
                  <a:pt x="4618116" y="3121025"/>
                </a:lnTo>
                <a:lnTo>
                  <a:pt x="4638271" y="3160712"/>
                </a:lnTo>
                <a:lnTo>
                  <a:pt x="4655067" y="3201987"/>
                </a:lnTo>
                <a:lnTo>
                  <a:pt x="4670184" y="3248025"/>
                </a:lnTo>
                <a:lnTo>
                  <a:pt x="4681941" y="3300412"/>
                </a:lnTo>
                <a:lnTo>
                  <a:pt x="4690339" y="3360737"/>
                </a:lnTo>
                <a:lnTo>
                  <a:pt x="4693698" y="3427412"/>
                </a:lnTo>
                <a:lnTo>
                  <a:pt x="4690339" y="3497262"/>
                </a:lnTo>
                <a:lnTo>
                  <a:pt x="4681941" y="3557587"/>
                </a:lnTo>
                <a:lnTo>
                  <a:pt x="4670184" y="3609975"/>
                </a:lnTo>
                <a:lnTo>
                  <a:pt x="4655067" y="3656012"/>
                </a:lnTo>
                <a:lnTo>
                  <a:pt x="4638271" y="3697287"/>
                </a:lnTo>
                <a:lnTo>
                  <a:pt x="4618116" y="3736975"/>
                </a:lnTo>
                <a:lnTo>
                  <a:pt x="4577806" y="3811587"/>
                </a:lnTo>
                <a:lnTo>
                  <a:pt x="4559330" y="3848100"/>
                </a:lnTo>
                <a:lnTo>
                  <a:pt x="4540854" y="3890962"/>
                </a:lnTo>
                <a:lnTo>
                  <a:pt x="4525739" y="3935412"/>
                </a:lnTo>
                <a:lnTo>
                  <a:pt x="4515661" y="3987800"/>
                </a:lnTo>
                <a:lnTo>
                  <a:pt x="4505583" y="4048125"/>
                </a:lnTo>
                <a:lnTo>
                  <a:pt x="4503903" y="4116387"/>
                </a:lnTo>
                <a:lnTo>
                  <a:pt x="4505583" y="4186237"/>
                </a:lnTo>
                <a:lnTo>
                  <a:pt x="4515661" y="4244975"/>
                </a:lnTo>
                <a:lnTo>
                  <a:pt x="4525739" y="4297362"/>
                </a:lnTo>
                <a:lnTo>
                  <a:pt x="4540854" y="4343400"/>
                </a:lnTo>
                <a:lnTo>
                  <a:pt x="4559330" y="4386262"/>
                </a:lnTo>
                <a:lnTo>
                  <a:pt x="4577806" y="4424362"/>
                </a:lnTo>
                <a:lnTo>
                  <a:pt x="4618116" y="4498975"/>
                </a:lnTo>
                <a:lnTo>
                  <a:pt x="4638271" y="4537075"/>
                </a:lnTo>
                <a:lnTo>
                  <a:pt x="4655067" y="4579937"/>
                </a:lnTo>
                <a:lnTo>
                  <a:pt x="4670184" y="4625975"/>
                </a:lnTo>
                <a:lnTo>
                  <a:pt x="4681941" y="4678362"/>
                </a:lnTo>
                <a:lnTo>
                  <a:pt x="4690339" y="4738687"/>
                </a:lnTo>
                <a:lnTo>
                  <a:pt x="4693698" y="4806950"/>
                </a:lnTo>
                <a:lnTo>
                  <a:pt x="4690339" y="4875212"/>
                </a:lnTo>
                <a:lnTo>
                  <a:pt x="4681941" y="4935537"/>
                </a:lnTo>
                <a:lnTo>
                  <a:pt x="4670184" y="4987925"/>
                </a:lnTo>
                <a:lnTo>
                  <a:pt x="4655067" y="5033962"/>
                </a:lnTo>
                <a:lnTo>
                  <a:pt x="4638271" y="5075237"/>
                </a:lnTo>
                <a:lnTo>
                  <a:pt x="4618116" y="5114925"/>
                </a:lnTo>
                <a:lnTo>
                  <a:pt x="4597961" y="5149850"/>
                </a:lnTo>
                <a:lnTo>
                  <a:pt x="4577806" y="5186362"/>
                </a:lnTo>
                <a:lnTo>
                  <a:pt x="4559330" y="5226050"/>
                </a:lnTo>
                <a:lnTo>
                  <a:pt x="4540854" y="5268912"/>
                </a:lnTo>
                <a:lnTo>
                  <a:pt x="4525739" y="5313362"/>
                </a:lnTo>
                <a:lnTo>
                  <a:pt x="4515661" y="5365750"/>
                </a:lnTo>
                <a:lnTo>
                  <a:pt x="4505583" y="5426075"/>
                </a:lnTo>
                <a:lnTo>
                  <a:pt x="4503903" y="5494337"/>
                </a:lnTo>
                <a:lnTo>
                  <a:pt x="4505583" y="5562600"/>
                </a:lnTo>
                <a:lnTo>
                  <a:pt x="4515661" y="5622925"/>
                </a:lnTo>
                <a:lnTo>
                  <a:pt x="4525739" y="5675312"/>
                </a:lnTo>
                <a:lnTo>
                  <a:pt x="4540854" y="5721350"/>
                </a:lnTo>
                <a:lnTo>
                  <a:pt x="4559330" y="5762625"/>
                </a:lnTo>
                <a:lnTo>
                  <a:pt x="4577806" y="5802312"/>
                </a:lnTo>
                <a:lnTo>
                  <a:pt x="4597961" y="5840412"/>
                </a:lnTo>
                <a:lnTo>
                  <a:pt x="4618116" y="5876925"/>
                </a:lnTo>
                <a:lnTo>
                  <a:pt x="4638271" y="5915025"/>
                </a:lnTo>
                <a:lnTo>
                  <a:pt x="4655067" y="5956300"/>
                </a:lnTo>
                <a:lnTo>
                  <a:pt x="4670184" y="6003925"/>
                </a:lnTo>
                <a:lnTo>
                  <a:pt x="4681941" y="6056312"/>
                </a:lnTo>
                <a:lnTo>
                  <a:pt x="4690339" y="6113462"/>
                </a:lnTo>
                <a:lnTo>
                  <a:pt x="4693698" y="6183312"/>
                </a:lnTo>
                <a:lnTo>
                  <a:pt x="4690339" y="6251575"/>
                </a:lnTo>
                <a:lnTo>
                  <a:pt x="4681941" y="6311900"/>
                </a:lnTo>
                <a:lnTo>
                  <a:pt x="4670184" y="6361112"/>
                </a:lnTo>
                <a:lnTo>
                  <a:pt x="4655067" y="6407150"/>
                </a:lnTo>
                <a:lnTo>
                  <a:pt x="4638271" y="6448425"/>
                </a:lnTo>
                <a:lnTo>
                  <a:pt x="4619796" y="6488112"/>
                </a:lnTo>
                <a:lnTo>
                  <a:pt x="4601320" y="6523037"/>
                </a:lnTo>
                <a:lnTo>
                  <a:pt x="4581165" y="6561137"/>
                </a:lnTo>
                <a:lnTo>
                  <a:pt x="4561010" y="6597650"/>
                </a:lnTo>
                <a:lnTo>
                  <a:pt x="4544214" y="6640512"/>
                </a:lnTo>
                <a:lnTo>
                  <a:pt x="4527418" y="6683375"/>
                </a:lnTo>
                <a:lnTo>
                  <a:pt x="4517340" y="6735762"/>
                </a:lnTo>
                <a:lnTo>
                  <a:pt x="4508943" y="6791325"/>
                </a:lnTo>
                <a:lnTo>
                  <a:pt x="4503903" y="6858000"/>
                </a:lnTo>
                <a:lnTo>
                  <a:pt x="1582057" y="6858000"/>
                </a:lnTo>
                <a:lnTo>
                  <a:pt x="42091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B9FAFB2-BEB5-4848-8018-BCAD99E2E1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838076" cy="6858000"/>
          </a:xfrm>
          <a:custGeom>
            <a:avLst/>
            <a:gdLst>
              <a:gd name="connsiteX0" fmla="*/ 4838076 w 4838076"/>
              <a:gd name="connsiteY0" fmla="*/ 0 h 6858000"/>
              <a:gd name="connsiteX1" fmla="*/ 4417162 w 4838076"/>
              <a:gd name="connsiteY1" fmla="*/ 0 h 6858000"/>
              <a:gd name="connsiteX2" fmla="*/ 3459219 w 4838076"/>
              <a:gd name="connsiteY2" fmla="*/ 0 h 6858000"/>
              <a:gd name="connsiteX3" fmla="*/ 334174 w 4838076"/>
              <a:gd name="connsiteY3" fmla="*/ 0 h 6858000"/>
              <a:gd name="connsiteX4" fmla="*/ 334173 w 4838076"/>
              <a:gd name="connsiteY4" fmla="*/ 0 h 6858000"/>
              <a:gd name="connsiteX5" fmla="*/ 189795 w 4838076"/>
              <a:gd name="connsiteY5" fmla="*/ 0 h 6858000"/>
              <a:gd name="connsiteX6" fmla="*/ 184756 w 4838076"/>
              <a:gd name="connsiteY6" fmla="*/ 66675 h 6858000"/>
              <a:gd name="connsiteX7" fmla="*/ 176358 w 4838076"/>
              <a:gd name="connsiteY7" fmla="*/ 122237 h 6858000"/>
              <a:gd name="connsiteX8" fmla="*/ 166281 w 4838076"/>
              <a:gd name="connsiteY8" fmla="*/ 174625 h 6858000"/>
              <a:gd name="connsiteX9" fmla="*/ 149485 w 4838076"/>
              <a:gd name="connsiteY9" fmla="*/ 217487 h 6858000"/>
              <a:gd name="connsiteX10" fmla="*/ 132689 w 4838076"/>
              <a:gd name="connsiteY10" fmla="*/ 260350 h 6858000"/>
              <a:gd name="connsiteX11" fmla="*/ 112534 w 4838076"/>
              <a:gd name="connsiteY11" fmla="*/ 296862 h 6858000"/>
              <a:gd name="connsiteX12" fmla="*/ 92379 w 4838076"/>
              <a:gd name="connsiteY12" fmla="*/ 334962 h 6858000"/>
              <a:gd name="connsiteX13" fmla="*/ 73903 w 4838076"/>
              <a:gd name="connsiteY13" fmla="*/ 369887 h 6858000"/>
              <a:gd name="connsiteX14" fmla="*/ 55427 w 4838076"/>
              <a:gd name="connsiteY14" fmla="*/ 409575 h 6858000"/>
              <a:gd name="connsiteX15" fmla="*/ 38632 w 4838076"/>
              <a:gd name="connsiteY15" fmla="*/ 450850 h 6858000"/>
              <a:gd name="connsiteX16" fmla="*/ 23515 w 4838076"/>
              <a:gd name="connsiteY16" fmla="*/ 496887 h 6858000"/>
              <a:gd name="connsiteX17" fmla="*/ 11758 w 4838076"/>
              <a:gd name="connsiteY17" fmla="*/ 546100 h 6858000"/>
              <a:gd name="connsiteX18" fmla="*/ 3359 w 4838076"/>
              <a:gd name="connsiteY18" fmla="*/ 606425 h 6858000"/>
              <a:gd name="connsiteX19" fmla="*/ 0 w 4838076"/>
              <a:gd name="connsiteY19" fmla="*/ 673100 h 6858000"/>
              <a:gd name="connsiteX20" fmla="*/ 3359 w 4838076"/>
              <a:gd name="connsiteY20" fmla="*/ 744537 h 6858000"/>
              <a:gd name="connsiteX21" fmla="*/ 11758 w 4838076"/>
              <a:gd name="connsiteY21" fmla="*/ 801687 h 6858000"/>
              <a:gd name="connsiteX22" fmla="*/ 23515 w 4838076"/>
              <a:gd name="connsiteY22" fmla="*/ 854075 h 6858000"/>
              <a:gd name="connsiteX23" fmla="*/ 38632 w 4838076"/>
              <a:gd name="connsiteY23" fmla="*/ 901700 h 6858000"/>
              <a:gd name="connsiteX24" fmla="*/ 55427 w 4838076"/>
              <a:gd name="connsiteY24" fmla="*/ 942975 h 6858000"/>
              <a:gd name="connsiteX25" fmla="*/ 75583 w 4838076"/>
              <a:gd name="connsiteY25" fmla="*/ 981075 h 6858000"/>
              <a:gd name="connsiteX26" fmla="*/ 95738 w 4838076"/>
              <a:gd name="connsiteY26" fmla="*/ 1017587 h 6858000"/>
              <a:gd name="connsiteX27" fmla="*/ 115893 w 4838076"/>
              <a:gd name="connsiteY27" fmla="*/ 1055687 h 6858000"/>
              <a:gd name="connsiteX28" fmla="*/ 134368 w 4838076"/>
              <a:gd name="connsiteY28" fmla="*/ 1095375 h 6858000"/>
              <a:gd name="connsiteX29" fmla="*/ 152844 w 4838076"/>
              <a:gd name="connsiteY29" fmla="*/ 1136650 h 6858000"/>
              <a:gd name="connsiteX30" fmla="*/ 167960 w 4838076"/>
              <a:gd name="connsiteY30" fmla="*/ 1182687 h 6858000"/>
              <a:gd name="connsiteX31" fmla="*/ 178038 w 4838076"/>
              <a:gd name="connsiteY31" fmla="*/ 1235075 h 6858000"/>
              <a:gd name="connsiteX32" fmla="*/ 188115 w 4838076"/>
              <a:gd name="connsiteY32" fmla="*/ 1295400 h 6858000"/>
              <a:gd name="connsiteX33" fmla="*/ 189795 w 4838076"/>
              <a:gd name="connsiteY33" fmla="*/ 1363662 h 6858000"/>
              <a:gd name="connsiteX34" fmla="*/ 188115 w 4838076"/>
              <a:gd name="connsiteY34" fmla="*/ 1431925 h 6858000"/>
              <a:gd name="connsiteX35" fmla="*/ 178038 w 4838076"/>
              <a:gd name="connsiteY35" fmla="*/ 1492250 h 6858000"/>
              <a:gd name="connsiteX36" fmla="*/ 167960 w 4838076"/>
              <a:gd name="connsiteY36" fmla="*/ 1544637 h 6858000"/>
              <a:gd name="connsiteX37" fmla="*/ 152844 w 4838076"/>
              <a:gd name="connsiteY37" fmla="*/ 1589087 h 6858000"/>
              <a:gd name="connsiteX38" fmla="*/ 134368 w 4838076"/>
              <a:gd name="connsiteY38" fmla="*/ 1631950 h 6858000"/>
              <a:gd name="connsiteX39" fmla="*/ 115893 w 4838076"/>
              <a:gd name="connsiteY39" fmla="*/ 1671637 h 6858000"/>
              <a:gd name="connsiteX40" fmla="*/ 95738 w 4838076"/>
              <a:gd name="connsiteY40" fmla="*/ 1708150 h 6858000"/>
              <a:gd name="connsiteX41" fmla="*/ 75583 w 4838076"/>
              <a:gd name="connsiteY41" fmla="*/ 1743075 h 6858000"/>
              <a:gd name="connsiteX42" fmla="*/ 55427 w 4838076"/>
              <a:gd name="connsiteY42" fmla="*/ 1782762 h 6858000"/>
              <a:gd name="connsiteX43" fmla="*/ 38632 w 4838076"/>
              <a:gd name="connsiteY43" fmla="*/ 1824037 h 6858000"/>
              <a:gd name="connsiteX44" fmla="*/ 23515 w 4838076"/>
              <a:gd name="connsiteY44" fmla="*/ 1870075 h 6858000"/>
              <a:gd name="connsiteX45" fmla="*/ 11758 w 4838076"/>
              <a:gd name="connsiteY45" fmla="*/ 1922462 h 6858000"/>
              <a:gd name="connsiteX46" fmla="*/ 3359 w 4838076"/>
              <a:gd name="connsiteY46" fmla="*/ 1982787 h 6858000"/>
              <a:gd name="connsiteX47" fmla="*/ 0 w 4838076"/>
              <a:gd name="connsiteY47" fmla="*/ 2051050 h 6858000"/>
              <a:gd name="connsiteX48" fmla="*/ 3359 w 4838076"/>
              <a:gd name="connsiteY48" fmla="*/ 2119312 h 6858000"/>
              <a:gd name="connsiteX49" fmla="*/ 11758 w 4838076"/>
              <a:gd name="connsiteY49" fmla="*/ 2179637 h 6858000"/>
              <a:gd name="connsiteX50" fmla="*/ 23515 w 4838076"/>
              <a:gd name="connsiteY50" fmla="*/ 2232025 h 6858000"/>
              <a:gd name="connsiteX51" fmla="*/ 38632 w 4838076"/>
              <a:gd name="connsiteY51" fmla="*/ 2278062 h 6858000"/>
              <a:gd name="connsiteX52" fmla="*/ 55427 w 4838076"/>
              <a:gd name="connsiteY52" fmla="*/ 2319337 h 6858000"/>
              <a:gd name="connsiteX53" fmla="*/ 75583 w 4838076"/>
              <a:gd name="connsiteY53" fmla="*/ 2359025 h 6858000"/>
              <a:gd name="connsiteX54" fmla="*/ 95738 w 4838076"/>
              <a:gd name="connsiteY54" fmla="*/ 2395537 h 6858000"/>
              <a:gd name="connsiteX55" fmla="*/ 115893 w 4838076"/>
              <a:gd name="connsiteY55" fmla="*/ 2433637 h 6858000"/>
              <a:gd name="connsiteX56" fmla="*/ 134368 w 4838076"/>
              <a:gd name="connsiteY56" fmla="*/ 2471737 h 6858000"/>
              <a:gd name="connsiteX57" fmla="*/ 152844 w 4838076"/>
              <a:gd name="connsiteY57" fmla="*/ 2513012 h 6858000"/>
              <a:gd name="connsiteX58" fmla="*/ 167960 w 4838076"/>
              <a:gd name="connsiteY58" fmla="*/ 2560637 h 6858000"/>
              <a:gd name="connsiteX59" fmla="*/ 178038 w 4838076"/>
              <a:gd name="connsiteY59" fmla="*/ 2613025 h 6858000"/>
              <a:gd name="connsiteX60" fmla="*/ 188115 w 4838076"/>
              <a:gd name="connsiteY60" fmla="*/ 2671762 h 6858000"/>
              <a:gd name="connsiteX61" fmla="*/ 189795 w 4838076"/>
              <a:gd name="connsiteY61" fmla="*/ 2741612 h 6858000"/>
              <a:gd name="connsiteX62" fmla="*/ 188115 w 4838076"/>
              <a:gd name="connsiteY62" fmla="*/ 2809875 h 6858000"/>
              <a:gd name="connsiteX63" fmla="*/ 178038 w 4838076"/>
              <a:gd name="connsiteY63" fmla="*/ 2868612 h 6858000"/>
              <a:gd name="connsiteX64" fmla="*/ 167960 w 4838076"/>
              <a:gd name="connsiteY64" fmla="*/ 2922587 h 6858000"/>
              <a:gd name="connsiteX65" fmla="*/ 152844 w 4838076"/>
              <a:gd name="connsiteY65" fmla="*/ 2967037 h 6858000"/>
              <a:gd name="connsiteX66" fmla="*/ 134368 w 4838076"/>
              <a:gd name="connsiteY66" fmla="*/ 3009900 h 6858000"/>
              <a:gd name="connsiteX67" fmla="*/ 115893 w 4838076"/>
              <a:gd name="connsiteY67" fmla="*/ 3046412 h 6858000"/>
              <a:gd name="connsiteX68" fmla="*/ 95738 w 4838076"/>
              <a:gd name="connsiteY68" fmla="*/ 3084512 h 6858000"/>
              <a:gd name="connsiteX69" fmla="*/ 75583 w 4838076"/>
              <a:gd name="connsiteY69" fmla="*/ 3121025 h 6858000"/>
              <a:gd name="connsiteX70" fmla="*/ 55427 w 4838076"/>
              <a:gd name="connsiteY70" fmla="*/ 3160712 h 6858000"/>
              <a:gd name="connsiteX71" fmla="*/ 38632 w 4838076"/>
              <a:gd name="connsiteY71" fmla="*/ 3201987 h 6858000"/>
              <a:gd name="connsiteX72" fmla="*/ 23515 w 4838076"/>
              <a:gd name="connsiteY72" fmla="*/ 3248025 h 6858000"/>
              <a:gd name="connsiteX73" fmla="*/ 11758 w 4838076"/>
              <a:gd name="connsiteY73" fmla="*/ 3300412 h 6858000"/>
              <a:gd name="connsiteX74" fmla="*/ 3359 w 4838076"/>
              <a:gd name="connsiteY74" fmla="*/ 3360737 h 6858000"/>
              <a:gd name="connsiteX75" fmla="*/ 0 w 4838076"/>
              <a:gd name="connsiteY75" fmla="*/ 3427412 h 6858000"/>
              <a:gd name="connsiteX76" fmla="*/ 3359 w 4838076"/>
              <a:gd name="connsiteY76" fmla="*/ 3497262 h 6858000"/>
              <a:gd name="connsiteX77" fmla="*/ 11758 w 4838076"/>
              <a:gd name="connsiteY77" fmla="*/ 3557587 h 6858000"/>
              <a:gd name="connsiteX78" fmla="*/ 23515 w 4838076"/>
              <a:gd name="connsiteY78" fmla="*/ 3609975 h 6858000"/>
              <a:gd name="connsiteX79" fmla="*/ 38632 w 4838076"/>
              <a:gd name="connsiteY79" fmla="*/ 3656012 h 6858000"/>
              <a:gd name="connsiteX80" fmla="*/ 55427 w 4838076"/>
              <a:gd name="connsiteY80" fmla="*/ 3697287 h 6858000"/>
              <a:gd name="connsiteX81" fmla="*/ 75583 w 4838076"/>
              <a:gd name="connsiteY81" fmla="*/ 3736975 h 6858000"/>
              <a:gd name="connsiteX82" fmla="*/ 115893 w 4838076"/>
              <a:gd name="connsiteY82" fmla="*/ 3811587 h 6858000"/>
              <a:gd name="connsiteX83" fmla="*/ 134368 w 4838076"/>
              <a:gd name="connsiteY83" fmla="*/ 3848100 h 6858000"/>
              <a:gd name="connsiteX84" fmla="*/ 152844 w 4838076"/>
              <a:gd name="connsiteY84" fmla="*/ 3890962 h 6858000"/>
              <a:gd name="connsiteX85" fmla="*/ 167960 w 4838076"/>
              <a:gd name="connsiteY85" fmla="*/ 3935412 h 6858000"/>
              <a:gd name="connsiteX86" fmla="*/ 178038 w 4838076"/>
              <a:gd name="connsiteY86" fmla="*/ 3987800 h 6858000"/>
              <a:gd name="connsiteX87" fmla="*/ 188115 w 4838076"/>
              <a:gd name="connsiteY87" fmla="*/ 4048125 h 6858000"/>
              <a:gd name="connsiteX88" fmla="*/ 189795 w 4838076"/>
              <a:gd name="connsiteY88" fmla="*/ 4116387 h 6858000"/>
              <a:gd name="connsiteX89" fmla="*/ 188115 w 4838076"/>
              <a:gd name="connsiteY89" fmla="*/ 4186237 h 6858000"/>
              <a:gd name="connsiteX90" fmla="*/ 178038 w 4838076"/>
              <a:gd name="connsiteY90" fmla="*/ 4244975 h 6858000"/>
              <a:gd name="connsiteX91" fmla="*/ 167960 w 4838076"/>
              <a:gd name="connsiteY91" fmla="*/ 4297362 h 6858000"/>
              <a:gd name="connsiteX92" fmla="*/ 152844 w 4838076"/>
              <a:gd name="connsiteY92" fmla="*/ 4343400 h 6858000"/>
              <a:gd name="connsiteX93" fmla="*/ 134368 w 4838076"/>
              <a:gd name="connsiteY93" fmla="*/ 4386262 h 6858000"/>
              <a:gd name="connsiteX94" fmla="*/ 115893 w 4838076"/>
              <a:gd name="connsiteY94" fmla="*/ 4424362 h 6858000"/>
              <a:gd name="connsiteX95" fmla="*/ 75583 w 4838076"/>
              <a:gd name="connsiteY95" fmla="*/ 4498975 h 6858000"/>
              <a:gd name="connsiteX96" fmla="*/ 55427 w 4838076"/>
              <a:gd name="connsiteY96" fmla="*/ 4537075 h 6858000"/>
              <a:gd name="connsiteX97" fmla="*/ 38632 w 4838076"/>
              <a:gd name="connsiteY97" fmla="*/ 4579937 h 6858000"/>
              <a:gd name="connsiteX98" fmla="*/ 23515 w 4838076"/>
              <a:gd name="connsiteY98" fmla="*/ 4625975 h 6858000"/>
              <a:gd name="connsiteX99" fmla="*/ 11758 w 4838076"/>
              <a:gd name="connsiteY99" fmla="*/ 4678362 h 6858000"/>
              <a:gd name="connsiteX100" fmla="*/ 3359 w 4838076"/>
              <a:gd name="connsiteY100" fmla="*/ 4738687 h 6858000"/>
              <a:gd name="connsiteX101" fmla="*/ 0 w 4838076"/>
              <a:gd name="connsiteY101" fmla="*/ 4806950 h 6858000"/>
              <a:gd name="connsiteX102" fmla="*/ 3359 w 4838076"/>
              <a:gd name="connsiteY102" fmla="*/ 4875212 h 6858000"/>
              <a:gd name="connsiteX103" fmla="*/ 11758 w 4838076"/>
              <a:gd name="connsiteY103" fmla="*/ 4935537 h 6858000"/>
              <a:gd name="connsiteX104" fmla="*/ 23515 w 4838076"/>
              <a:gd name="connsiteY104" fmla="*/ 4987925 h 6858000"/>
              <a:gd name="connsiteX105" fmla="*/ 38632 w 4838076"/>
              <a:gd name="connsiteY105" fmla="*/ 5033962 h 6858000"/>
              <a:gd name="connsiteX106" fmla="*/ 55427 w 4838076"/>
              <a:gd name="connsiteY106" fmla="*/ 5075237 h 6858000"/>
              <a:gd name="connsiteX107" fmla="*/ 75583 w 4838076"/>
              <a:gd name="connsiteY107" fmla="*/ 5114925 h 6858000"/>
              <a:gd name="connsiteX108" fmla="*/ 95738 w 4838076"/>
              <a:gd name="connsiteY108" fmla="*/ 5149850 h 6858000"/>
              <a:gd name="connsiteX109" fmla="*/ 115893 w 4838076"/>
              <a:gd name="connsiteY109" fmla="*/ 5186362 h 6858000"/>
              <a:gd name="connsiteX110" fmla="*/ 134368 w 4838076"/>
              <a:gd name="connsiteY110" fmla="*/ 5226050 h 6858000"/>
              <a:gd name="connsiteX111" fmla="*/ 152844 w 4838076"/>
              <a:gd name="connsiteY111" fmla="*/ 5268912 h 6858000"/>
              <a:gd name="connsiteX112" fmla="*/ 167960 w 4838076"/>
              <a:gd name="connsiteY112" fmla="*/ 5313362 h 6858000"/>
              <a:gd name="connsiteX113" fmla="*/ 178038 w 4838076"/>
              <a:gd name="connsiteY113" fmla="*/ 5365750 h 6858000"/>
              <a:gd name="connsiteX114" fmla="*/ 188115 w 4838076"/>
              <a:gd name="connsiteY114" fmla="*/ 5426075 h 6858000"/>
              <a:gd name="connsiteX115" fmla="*/ 189795 w 4838076"/>
              <a:gd name="connsiteY115" fmla="*/ 5494337 h 6858000"/>
              <a:gd name="connsiteX116" fmla="*/ 188115 w 4838076"/>
              <a:gd name="connsiteY116" fmla="*/ 5562600 h 6858000"/>
              <a:gd name="connsiteX117" fmla="*/ 178038 w 4838076"/>
              <a:gd name="connsiteY117" fmla="*/ 5622925 h 6858000"/>
              <a:gd name="connsiteX118" fmla="*/ 167960 w 4838076"/>
              <a:gd name="connsiteY118" fmla="*/ 5675312 h 6858000"/>
              <a:gd name="connsiteX119" fmla="*/ 152844 w 4838076"/>
              <a:gd name="connsiteY119" fmla="*/ 5721350 h 6858000"/>
              <a:gd name="connsiteX120" fmla="*/ 134368 w 4838076"/>
              <a:gd name="connsiteY120" fmla="*/ 5762625 h 6858000"/>
              <a:gd name="connsiteX121" fmla="*/ 115893 w 4838076"/>
              <a:gd name="connsiteY121" fmla="*/ 5802312 h 6858000"/>
              <a:gd name="connsiteX122" fmla="*/ 95738 w 4838076"/>
              <a:gd name="connsiteY122" fmla="*/ 5840412 h 6858000"/>
              <a:gd name="connsiteX123" fmla="*/ 75583 w 4838076"/>
              <a:gd name="connsiteY123" fmla="*/ 5876925 h 6858000"/>
              <a:gd name="connsiteX124" fmla="*/ 55427 w 4838076"/>
              <a:gd name="connsiteY124" fmla="*/ 5915025 h 6858000"/>
              <a:gd name="connsiteX125" fmla="*/ 38632 w 4838076"/>
              <a:gd name="connsiteY125" fmla="*/ 5956300 h 6858000"/>
              <a:gd name="connsiteX126" fmla="*/ 23515 w 4838076"/>
              <a:gd name="connsiteY126" fmla="*/ 6003925 h 6858000"/>
              <a:gd name="connsiteX127" fmla="*/ 11758 w 4838076"/>
              <a:gd name="connsiteY127" fmla="*/ 6056312 h 6858000"/>
              <a:gd name="connsiteX128" fmla="*/ 3359 w 4838076"/>
              <a:gd name="connsiteY128" fmla="*/ 6113462 h 6858000"/>
              <a:gd name="connsiteX129" fmla="*/ 0 w 4838076"/>
              <a:gd name="connsiteY129" fmla="*/ 6183312 h 6858000"/>
              <a:gd name="connsiteX130" fmla="*/ 3359 w 4838076"/>
              <a:gd name="connsiteY130" fmla="*/ 6251575 h 6858000"/>
              <a:gd name="connsiteX131" fmla="*/ 11758 w 4838076"/>
              <a:gd name="connsiteY131" fmla="*/ 6311900 h 6858000"/>
              <a:gd name="connsiteX132" fmla="*/ 23515 w 4838076"/>
              <a:gd name="connsiteY132" fmla="*/ 6361112 h 6858000"/>
              <a:gd name="connsiteX133" fmla="*/ 38632 w 4838076"/>
              <a:gd name="connsiteY133" fmla="*/ 6407150 h 6858000"/>
              <a:gd name="connsiteX134" fmla="*/ 55427 w 4838076"/>
              <a:gd name="connsiteY134" fmla="*/ 6448425 h 6858000"/>
              <a:gd name="connsiteX135" fmla="*/ 73903 w 4838076"/>
              <a:gd name="connsiteY135" fmla="*/ 6488112 h 6858000"/>
              <a:gd name="connsiteX136" fmla="*/ 92379 w 4838076"/>
              <a:gd name="connsiteY136" fmla="*/ 6523037 h 6858000"/>
              <a:gd name="connsiteX137" fmla="*/ 112534 w 4838076"/>
              <a:gd name="connsiteY137" fmla="*/ 6561137 h 6858000"/>
              <a:gd name="connsiteX138" fmla="*/ 132689 w 4838076"/>
              <a:gd name="connsiteY138" fmla="*/ 6597650 h 6858000"/>
              <a:gd name="connsiteX139" fmla="*/ 149485 w 4838076"/>
              <a:gd name="connsiteY139" fmla="*/ 6640512 h 6858000"/>
              <a:gd name="connsiteX140" fmla="*/ 166281 w 4838076"/>
              <a:gd name="connsiteY140" fmla="*/ 6683375 h 6858000"/>
              <a:gd name="connsiteX141" fmla="*/ 176358 w 4838076"/>
              <a:gd name="connsiteY141" fmla="*/ 6735762 h 6858000"/>
              <a:gd name="connsiteX142" fmla="*/ 184756 w 4838076"/>
              <a:gd name="connsiteY142" fmla="*/ 6791325 h 6858000"/>
              <a:gd name="connsiteX143" fmla="*/ 189795 w 4838076"/>
              <a:gd name="connsiteY143" fmla="*/ 6858000 h 6858000"/>
              <a:gd name="connsiteX144" fmla="*/ 334173 w 4838076"/>
              <a:gd name="connsiteY144" fmla="*/ 6858000 h 6858000"/>
              <a:gd name="connsiteX145" fmla="*/ 334174 w 4838076"/>
              <a:gd name="connsiteY145" fmla="*/ 6858000 h 6858000"/>
              <a:gd name="connsiteX146" fmla="*/ 3459219 w 4838076"/>
              <a:gd name="connsiteY146" fmla="*/ 6858000 h 6858000"/>
              <a:gd name="connsiteX147" fmla="*/ 4417162 w 4838076"/>
              <a:gd name="connsiteY147" fmla="*/ 6858000 h 6858000"/>
              <a:gd name="connsiteX148" fmla="*/ 4838076 w 4838076"/>
              <a:gd name="connsiteY14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</a:cxnLst>
            <a:rect l="l" t="t" r="r" b="b"/>
            <a:pathLst>
              <a:path w="4838076" h="6858000">
                <a:moveTo>
                  <a:pt x="4838076" y="0"/>
                </a:moveTo>
                <a:lnTo>
                  <a:pt x="4417162" y="0"/>
                </a:lnTo>
                <a:lnTo>
                  <a:pt x="3459219" y="0"/>
                </a:lnTo>
                <a:lnTo>
                  <a:pt x="334174" y="0"/>
                </a:lnTo>
                <a:lnTo>
                  <a:pt x="334173" y="0"/>
                </a:lnTo>
                <a:lnTo>
                  <a:pt x="189795" y="0"/>
                </a:lnTo>
                <a:lnTo>
                  <a:pt x="184756" y="66675"/>
                </a:lnTo>
                <a:lnTo>
                  <a:pt x="176358" y="122237"/>
                </a:lnTo>
                <a:lnTo>
                  <a:pt x="166281" y="174625"/>
                </a:lnTo>
                <a:lnTo>
                  <a:pt x="149485" y="217487"/>
                </a:lnTo>
                <a:lnTo>
                  <a:pt x="132689" y="260350"/>
                </a:lnTo>
                <a:lnTo>
                  <a:pt x="112534" y="296862"/>
                </a:lnTo>
                <a:lnTo>
                  <a:pt x="92379" y="334962"/>
                </a:lnTo>
                <a:lnTo>
                  <a:pt x="73903" y="369887"/>
                </a:lnTo>
                <a:lnTo>
                  <a:pt x="55427" y="409575"/>
                </a:lnTo>
                <a:lnTo>
                  <a:pt x="38632" y="450850"/>
                </a:lnTo>
                <a:lnTo>
                  <a:pt x="23515" y="496887"/>
                </a:lnTo>
                <a:lnTo>
                  <a:pt x="11758" y="546100"/>
                </a:lnTo>
                <a:lnTo>
                  <a:pt x="3359" y="606425"/>
                </a:lnTo>
                <a:lnTo>
                  <a:pt x="0" y="673100"/>
                </a:lnTo>
                <a:lnTo>
                  <a:pt x="3359" y="744537"/>
                </a:lnTo>
                <a:lnTo>
                  <a:pt x="11758" y="801687"/>
                </a:lnTo>
                <a:lnTo>
                  <a:pt x="23515" y="854075"/>
                </a:lnTo>
                <a:lnTo>
                  <a:pt x="38632" y="901700"/>
                </a:lnTo>
                <a:lnTo>
                  <a:pt x="55427" y="942975"/>
                </a:lnTo>
                <a:lnTo>
                  <a:pt x="75583" y="981075"/>
                </a:lnTo>
                <a:lnTo>
                  <a:pt x="95738" y="1017587"/>
                </a:lnTo>
                <a:lnTo>
                  <a:pt x="115893" y="1055687"/>
                </a:lnTo>
                <a:lnTo>
                  <a:pt x="134368" y="1095375"/>
                </a:lnTo>
                <a:lnTo>
                  <a:pt x="152844" y="1136650"/>
                </a:lnTo>
                <a:lnTo>
                  <a:pt x="167960" y="1182687"/>
                </a:lnTo>
                <a:lnTo>
                  <a:pt x="178038" y="1235075"/>
                </a:lnTo>
                <a:lnTo>
                  <a:pt x="188115" y="1295400"/>
                </a:lnTo>
                <a:lnTo>
                  <a:pt x="189795" y="1363662"/>
                </a:lnTo>
                <a:lnTo>
                  <a:pt x="188115" y="1431925"/>
                </a:lnTo>
                <a:lnTo>
                  <a:pt x="178038" y="1492250"/>
                </a:lnTo>
                <a:lnTo>
                  <a:pt x="167960" y="1544637"/>
                </a:lnTo>
                <a:lnTo>
                  <a:pt x="152844" y="1589087"/>
                </a:lnTo>
                <a:lnTo>
                  <a:pt x="134368" y="1631950"/>
                </a:lnTo>
                <a:lnTo>
                  <a:pt x="115893" y="1671637"/>
                </a:lnTo>
                <a:lnTo>
                  <a:pt x="95738" y="1708150"/>
                </a:lnTo>
                <a:lnTo>
                  <a:pt x="75583" y="1743075"/>
                </a:lnTo>
                <a:lnTo>
                  <a:pt x="55427" y="1782762"/>
                </a:lnTo>
                <a:lnTo>
                  <a:pt x="38632" y="1824037"/>
                </a:lnTo>
                <a:lnTo>
                  <a:pt x="23515" y="1870075"/>
                </a:lnTo>
                <a:lnTo>
                  <a:pt x="11758" y="1922462"/>
                </a:lnTo>
                <a:lnTo>
                  <a:pt x="3359" y="1982787"/>
                </a:lnTo>
                <a:lnTo>
                  <a:pt x="0" y="2051050"/>
                </a:lnTo>
                <a:lnTo>
                  <a:pt x="3359" y="2119312"/>
                </a:lnTo>
                <a:lnTo>
                  <a:pt x="11758" y="2179637"/>
                </a:lnTo>
                <a:lnTo>
                  <a:pt x="23515" y="2232025"/>
                </a:lnTo>
                <a:lnTo>
                  <a:pt x="38632" y="2278062"/>
                </a:lnTo>
                <a:lnTo>
                  <a:pt x="55427" y="2319337"/>
                </a:lnTo>
                <a:lnTo>
                  <a:pt x="75583" y="2359025"/>
                </a:lnTo>
                <a:lnTo>
                  <a:pt x="95738" y="2395537"/>
                </a:lnTo>
                <a:lnTo>
                  <a:pt x="115893" y="2433637"/>
                </a:lnTo>
                <a:lnTo>
                  <a:pt x="134368" y="2471737"/>
                </a:lnTo>
                <a:lnTo>
                  <a:pt x="152844" y="2513012"/>
                </a:lnTo>
                <a:lnTo>
                  <a:pt x="167960" y="2560637"/>
                </a:lnTo>
                <a:lnTo>
                  <a:pt x="178038" y="2613025"/>
                </a:lnTo>
                <a:lnTo>
                  <a:pt x="188115" y="2671762"/>
                </a:lnTo>
                <a:lnTo>
                  <a:pt x="189795" y="2741612"/>
                </a:lnTo>
                <a:lnTo>
                  <a:pt x="188115" y="2809875"/>
                </a:lnTo>
                <a:lnTo>
                  <a:pt x="178038" y="2868612"/>
                </a:lnTo>
                <a:lnTo>
                  <a:pt x="167960" y="2922587"/>
                </a:lnTo>
                <a:lnTo>
                  <a:pt x="152844" y="2967037"/>
                </a:lnTo>
                <a:lnTo>
                  <a:pt x="134368" y="3009900"/>
                </a:lnTo>
                <a:lnTo>
                  <a:pt x="115893" y="3046412"/>
                </a:lnTo>
                <a:lnTo>
                  <a:pt x="95738" y="3084512"/>
                </a:lnTo>
                <a:lnTo>
                  <a:pt x="75583" y="3121025"/>
                </a:lnTo>
                <a:lnTo>
                  <a:pt x="55427" y="3160712"/>
                </a:lnTo>
                <a:lnTo>
                  <a:pt x="38632" y="3201987"/>
                </a:lnTo>
                <a:lnTo>
                  <a:pt x="23515" y="3248025"/>
                </a:lnTo>
                <a:lnTo>
                  <a:pt x="11758" y="3300412"/>
                </a:lnTo>
                <a:lnTo>
                  <a:pt x="3359" y="3360737"/>
                </a:lnTo>
                <a:lnTo>
                  <a:pt x="0" y="3427412"/>
                </a:lnTo>
                <a:lnTo>
                  <a:pt x="3359" y="3497262"/>
                </a:lnTo>
                <a:lnTo>
                  <a:pt x="11758" y="3557587"/>
                </a:lnTo>
                <a:lnTo>
                  <a:pt x="23515" y="3609975"/>
                </a:lnTo>
                <a:lnTo>
                  <a:pt x="38632" y="3656012"/>
                </a:lnTo>
                <a:lnTo>
                  <a:pt x="55427" y="3697287"/>
                </a:lnTo>
                <a:lnTo>
                  <a:pt x="75583" y="3736975"/>
                </a:lnTo>
                <a:lnTo>
                  <a:pt x="115893" y="3811587"/>
                </a:lnTo>
                <a:lnTo>
                  <a:pt x="134368" y="3848100"/>
                </a:lnTo>
                <a:lnTo>
                  <a:pt x="152844" y="3890962"/>
                </a:lnTo>
                <a:lnTo>
                  <a:pt x="167960" y="3935412"/>
                </a:lnTo>
                <a:lnTo>
                  <a:pt x="178038" y="3987800"/>
                </a:lnTo>
                <a:lnTo>
                  <a:pt x="188115" y="4048125"/>
                </a:lnTo>
                <a:lnTo>
                  <a:pt x="189795" y="4116387"/>
                </a:lnTo>
                <a:lnTo>
                  <a:pt x="188115" y="4186237"/>
                </a:lnTo>
                <a:lnTo>
                  <a:pt x="178038" y="4244975"/>
                </a:lnTo>
                <a:lnTo>
                  <a:pt x="167960" y="4297362"/>
                </a:lnTo>
                <a:lnTo>
                  <a:pt x="152844" y="4343400"/>
                </a:lnTo>
                <a:lnTo>
                  <a:pt x="134368" y="4386262"/>
                </a:lnTo>
                <a:lnTo>
                  <a:pt x="115893" y="4424362"/>
                </a:lnTo>
                <a:lnTo>
                  <a:pt x="75583" y="4498975"/>
                </a:lnTo>
                <a:lnTo>
                  <a:pt x="55427" y="4537075"/>
                </a:lnTo>
                <a:lnTo>
                  <a:pt x="38632" y="4579937"/>
                </a:lnTo>
                <a:lnTo>
                  <a:pt x="23515" y="4625975"/>
                </a:lnTo>
                <a:lnTo>
                  <a:pt x="11758" y="4678362"/>
                </a:lnTo>
                <a:lnTo>
                  <a:pt x="3359" y="4738687"/>
                </a:lnTo>
                <a:lnTo>
                  <a:pt x="0" y="4806950"/>
                </a:lnTo>
                <a:lnTo>
                  <a:pt x="3359" y="4875212"/>
                </a:lnTo>
                <a:lnTo>
                  <a:pt x="11758" y="4935537"/>
                </a:lnTo>
                <a:lnTo>
                  <a:pt x="23515" y="4987925"/>
                </a:lnTo>
                <a:lnTo>
                  <a:pt x="38632" y="5033962"/>
                </a:lnTo>
                <a:lnTo>
                  <a:pt x="55427" y="5075237"/>
                </a:lnTo>
                <a:lnTo>
                  <a:pt x="75583" y="5114925"/>
                </a:lnTo>
                <a:lnTo>
                  <a:pt x="95738" y="5149850"/>
                </a:lnTo>
                <a:lnTo>
                  <a:pt x="115893" y="5186362"/>
                </a:lnTo>
                <a:lnTo>
                  <a:pt x="134368" y="5226050"/>
                </a:lnTo>
                <a:lnTo>
                  <a:pt x="152844" y="5268912"/>
                </a:lnTo>
                <a:lnTo>
                  <a:pt x="167960" y="5313362"/>
                </a:lnTo>
                <a:lnTo>
                  <a:pt x="178038" y="5365750"/>
                </a:lnTo>
                <a:lnTo>
                  <a:pt x="188115" y="5426075"/>
                </a:lnTo>
                <a:lnTo>
                  <a:pt x="189795" y="5494337"/>
                </a:lnTo>
                <a:lnTo>
                  <a:pt x="188115" y="5562600"/>
                </a:lnTo>
                <a:lnTo>
                  <a:pt x="178038" y="5622925"/>
                </a:lnTo>
                <a:lnTo>
                  <a:pt x="167960" y="5675312"/>
                </a:lnTo>
                <a:lnTo>
                  <a:pt x="152844" y="5721350"/>
                </a:lnTo>
                <a:lnTo>
                  <a:pt x="134368" y="5762625"/>
                </a:lnTo>
                <a:lnTo>
                  <a:pt x="115893" y="5802312"/>
                </a:lnTo>
                <a:lnTo>
                  <a:pt x="95738" y="5840412"/>
                </a:lnTo>
                <a:lnTo>
                  <a:pt x="75583" y="5876925"/>
                </a:lnTo>
                <a:lnTo>
                  <a:pt x="55427" y="5915025"/>
                </a:lnTo>
                <a:lnTo>
                  <a:pt x="38632" y="5956300"/>
                </a:lnTo>
                <a:lnTo>
                  <a:pt x="23515" y="6003925"/>
                </a:lnTo>
                <a:lnTo>
                  <a:pt x="11758" y="6056312"/>
                </a:lnTo>
                <a:lnTo>
                  <a:pt x="3359" y="6113462"/>
                </a:lnTo>
                <a:lnTo>
                  <a:pt x="0" y="6183312"/>
                </a:lnTo>
                <a:lnTo>
                  <a:pt x="3359" y="6251575"/>
                </a:lnTo>
                <a:lnTo>
                  <a:pt x="11758" y="6311900"/>
                </a:lnTo>
                <a:lnTo>
                  <a:pt x="23515" y="6361112"/>
                </a:lnTo>
                <a:lnTo>
                  <a:pt x="38632" y="6407150"/>
                </a:lnTo>
                <a:lnTo>
                  <a:pt x="55427" y="6448425"/>
                </a:lnTo>
                <a:lnTo>
                  <a:pt x="73903" y="6488112"/>
                </a:lnTo>
                <a:lnTo>
                  <a:pt x="92379" y="6523037"/>
                </a:lnTo>
                <a:lnTo>
                  <a:pt x="112534" y="6561137"/>
                </a:lnTo>
                <a:lnTo>
                  <a:pt x="132689" y="6597650"/>
                </a:lnTo>
                <a:lnTo>
                  <a:pt x="149485" y="6640512"/>
                </a:lnTo>
                <a:lnTo>
                  <a:pt x="166281" y="6683375"/>
                </a:lnTo>
                <a:lnTo>
                  <a:pt x="176358" y="6735762"/>
                </a:lnTo>
                <a:lnTo>
                  <a:pt x="184756" y="6791325"/>
                </a:lnTo>
                <a:lnTo>
                  <a:pt x="189795" y="6858000"/>
                </a:lnTo>
                <a:lnTo>
                  <a:pt x="334173" y="6858000"/>
                </a:lnTo>
                <a:lnTo>
                  <a:pt x="334174" y="6858000"/>
                </a:lnTo>
                <a:lnTo>
                  <a:pt x="3459219" y="6858000"/>
                </a:lnTo>
                <a:lnTo>
                  <a:pt x="4417162" y="6858000"/>
                </a:lnTo>
                <a:lnTo>
                  <a:pt x="4838076" y="6858000"/>
                </a:lnTo>
                <a:close/>
              </a:path>
            </a:pathLst>
          </a:custGeom>
          <a:solidFill>
            <a:schemeClr val="accent1">
              <a:lumMod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0ED0E6-7F0E-4132-ADBA-16974B7C71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051" y="662400"/>
            <a:ext cx="3384000" cy="149213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Cluster Managers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082292F-0587-42AF-81C0-552B296753DC}"/>
              </a:ext>
            </a:extLst>
          </p:cNvPr>
          <p:cNvSpPr txBox="1"/>
          <p:nvPr/>
        </p:nvSpPr>
        <p:spPr>
          <a:xfrm>
            <a:off x="765051" y="2286000"/>
            <a:ext cx="3384000" cy="384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alpha val="60000"/>
                  </a:schemeClr>
                </a:solidFill>
              </a:rPr>
              <a:t>Controls the physical machines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alpha val="60000"/>
                  </a:schemeClr>
                </a:solidFill>
              </a:rPr>
              <a:t>Allocates resources to Spark applications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alpha val="60000"/>
                  </a:schemeClr>
                </a:solidFill>
              </a:rPr>
              <a:t>Cluster Managers: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alpha val="60000"/>
                  </a:schemeClr>
                </a:solidFill>
              </a:rPr>
              <a:t>Local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alpha val="60000"/>
                  </a:schemeClr>
                </a:solidFill>
              </a:rPr>
              <a:t>Standalone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alpha val="60000"/>
                  </a:schemeClr>
                </a:solidFill>
              </a:rPr>
              <a:t>YARN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alpha val="60000"/>
                  </a:schemeClr>
                </a:solidFill>
              </a:rPr>
              <a:t>Mesos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85D1AA-2893-4DC9-99BB-AB8B9D9286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1053" y="767723"/>
            <a:ext cx="6014185" cy="5322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0392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C232B152-3720-4D3B-97ED-45CE5483F1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11BAB570-FF10-4E96-8A3F-FA9804702B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693698" cy="6858000"/>
          </a:xfrm>
          <a:custGeom>
            <a:avLst/>
            <a:gdLst>
              <a:gd name="connsiteX0" fmla="*/ 0 w 4693698"/>
              <a:gd name="connsiteY0" fmla="*/ 0 h 6858000"/>
              <a:gd name="connsiteX1" fmla="*/ 420914 w 4693698"/>
              <a:gd name="connsiteY1" fmla="*/ 0 h 6858000"/>
              <a:gd name="connsiteX2" fmla="*/ 1582057 w 4693698"/>
              <a:gd name="connsiteY2" fmla="*/ 0 h 6858000"/>
              <a:gd name="connsiteX3" fmla="*/ 4503903 w 4693698"/>
              <a:gd name="connsiteY3" fmla="*/ 0 h 6858000"/>
              <a:gd name="connsiteX4" fmla="*/ 4508943 w 4693698"/>
              <a:gd name="connsiteY4" fmla="*/ 66675 h 6858000"/>
              <a:gd name="connsiteX5" fmla="*/ 4517340 w 4693698"/>
              <a:gd name="connsiteY5" fmla="*/ 122237 h 6858000"/>
              <a:gd name="connsiteX6" fmla="*/ 4527418 w 4693698"/>
              <a:gd name="connsiteY6" fmla="*/ 174625 h 6858000"/>
              <a:gd name="connsiteX7" fmla="*/ 4544214 w 4693698"/>
              <a:gd name="connsiteY7" fmla="*/ 217487 h 6858000"/>
              <a:gd name="connsiteX8" fmla="*/ 4561010 w 4693698"/>
              <a:gd name="connsiteY8" fmla="*/ 260350 h 6858000"/>
              <a:gd name="connsiteX9" fmla="*/ 4581165 w 4693698"/>
              <a:gd name="connsiteY9" fmla="*/ 296862 h 6858000"/>
              <a:gd name="connsiteX10" fmla="*/ 4601320 w 4693698"/>
              <a:gd name="connsiteY10" fmla="*/ 334962 h 6858000"/>
              <a:gd name="connsiteX11" fmla="*/ 4619796 w 4693698"/>
              <a:gd name="connsiteY11" fmla="*/ 369887 h 6858000"/>
              <a:gd name="connsiteX12" fmla="*/ 4638271 w 4693698"/>
              <a:gd name="connsiteY12" fmla="*/ 409575 h 6858000"/>
              <a:gd name="connsiteX13" fmla="*/ 4655067 w 4693698"/>
              <a:gd name="connsiteY13" fmla="*/ 450850 h 6858000"/>
              <a:gd name="connsiteX14" fmla="*/ 4670184 w 4693698"/>
              <a:gd name="connsiteY14" fmla="*/ 496887 h 6858000"/>
              <a:gd name="connsiteX15" fmla="*/ 4681941 w 4693698"/>
              <a:gd name="connsiteY15" fmla="*/ 546100 h 6858000"/>
              <a:gd name="connsiteX16" fmla="*/ 4690339 w 4693698"/>
              <a:gd name="connsiteY16" fmla="*/ 606425 h 6858000"/>
              <a:gd name="connsiteX17" fmla="*/ 4693698 w 4693698"/>
              <a:gd name="connsiteY17" fmla="*/ 673100 h 6858000"/>
              <a:gd name="connsiteX18" fmla="*/ 4690339 w 4693698"/>
              <a:gd name="connsiteY18" fmla="*/ 744537 h 6858000"/>
              <a:gd name="connsiteX19" fmla="*/ 4681941 w 4693698"/>
              <a:gd name="connsiteY19" fmla="*/ 801687 h 6858000"/>
              <a:gd name="connsiteX20" fmla="*/ 4670184 w 4693698"/>
              <a:gd name="connsiteY20" fmla="*/ 854075 h 6858000"/>
              <a:gd name="connsiteX21" fmla="*/ 4655067 w 4693698"/>
              <a:gd name="connsiteY21" fmla="*/ 901700 h 6858000"/>
              <a:gd name="connsiteX22" fmla="*/ 4638271 w 4693698"/>
              <a:gd name="connsiteY22" fmla="*/ 942975 h 6858000"/>
              <a:gd name="connsiteX23" fmla="*/ 4618116 w 4693698"/>
              <a:gd name="connsiteY23" fmla="*/ 981075 h 6858000"/>
              <a:gd name="connsiteX24" fmla="*/ 4597961 w 4693698"/>
              <a:gd name="connsiteY24" fmla="*/ 1017587 h 6858000"/>
              <a:gd name="connsiteX25" fmla="*/ 4577806 w 4693698"/>
              <a:gd name="connsiteY25" fmla="*/ 1055687 h 6858000"/>
              <a:gd name="connsiteX26" fmla="*/ 4559330 w 4693698"/>
              <a:gd name="connsiteY26" fmla="*/ 1095375 h 6858000"/>
              <a:gd name="connsiteX27" fmla="*/ 4540854 w 4693698"/>
              <a:gd name="connsiteY27" fmla="*/ 1136650 h 6858000"/>
              <a:gd name="connsiteX28" fmla="*/ 4525739 w 4693698"/>
              <a:gd name="connsiteY28" fmla="*/ 1182687 h 6858000"/>
              <a:gd name="connsiteX29" fmla="*/ 4515661 w 4693698"/>
              <a:gd name="connsiteY29" fmla="*/ 1235075 h 6858000"/>
              <a:gd name="connsiteX30" fmla="*/ 4505583 w 4693698"/>
              <a:gd name="connsiteY30" fmla="*/ 1295400 h 6858000"/>
              <a:gd name="connsiteX31" fmla="*/ 4503903 w 4693698"/>
              <a:gd name="connsiteY31" fmla="*/ 1363662 h 6858000"/>
              <a:gd name="connsiteX32" fmla="*/ 4505583 w 4693698"/>
              <a:gd name="connsiteY32" fmla="*/ 1431925 h 6858000"/>
              <a:gd name="connsiteX33" fmla="*/ 4515661 w 4693698"/>
              <a:gd name="connsiteY33" fmla="*/ 1492250 h 6858000"/>
              <a:gd name="connsiteX34" fmla="*/ 4525739 w 4693698"/>
              <a:gd name="connsiteY34" fmla="*/ 1544637 h 6858000"/>
              <a:gd name="connsiteX35" fmla="*/ 4540854 w 4693698"/>
              <a:gd name="connsiteY35" fmla="*/ 1589087 h 6858000"/>
              <a:gd name="connsiteX36" fmla="*/ 4559330 w 4693698"/>
              <a:gd name="connsiteY36" fmla="*/ 1631950 h 6858000"/>
              <a:gd name="connsiteX37" fmla="*/ 4577806 w 4693698"/>
              <a:gd name="connsiteY37" fmla="*/ 1671637 h 6858000"/>
              <a:gd name="connsiteX38" fmla="*/ 4597961 w 4693698"/>
              <a:gd name="connsiteY38" fmla="*/ 1708150 h 6858000"/>
              <a:gd name="connsiteX39" fmla="*/ 4618116 w 4693698"/>
              <a:gd name="connsiteY39" fmla="*/ 1743075 h 6858000"/>
              <a:gd name="connsiteX40" fmla="*/ 4638271 w 4693698"/>
              <a:gd name="connsiteY40" fmla="*/ 1782762 h 6858000"/>
              <a:gd name="connsiteX41" fmla="*/ 4655067 w 4693698"/>
              <a:gd name="connsiteY41" fmla="*/ 1824037 h 6858000"/>
              <a:gd name="connsiteX42" fmla="*/ 4670184 w 4693698"/>
              <a:gd name="connsiteY42" fmla="*/ 1870075 h 6858000"/>
              <a:gd name="connsiteX43" fmla="*/ 4681941 w 4693698"/>
              <a:gd name="connsiteY43" fmla="*/ 1922462 h 6858000"/>
              <a:gd name="connsiteX44" fmla="*/ 4690339 w 4693698"/>
              <a:gd name="connsiteY44" fmla="*/ 1982787 h 6858000"/>
              <a:gd name="connsiteX45" fmla="*/ 4693698 w 4693698"/>
              <a:gd name="connsiteY45" fmla="*/ 2051050 h 6858000"/>
              <a:gd name="connsiteX46" fmla="*/ 4690339 w 4693698"/>
              <a:gd name="connsiteY46" fmla="*/ 2119312 h 6858000"/>
              <a:gd name="connsiteX47" fmla="*/ 4681941 w 4693698"/>
              <a:gd name="connsiteY47" fmla="*/ 2179637 h 6858000"/>
              <a:gd name="connsiteX48" fmla="*/ 4670184 w 4693698"/>
              <a:gd name="connsiteY48" fmla="*/ 2232025 h 6858000"/>
              <a:gd name="connsiteX49" fmla="*/ 4655067 w 4693698"/>
              <a:gd name="connsiteY49" fmla="*/ 2278062 h 6858000"/>
              <a:gd name="connsiteX50" fmla="*/ 4638271 w 4693698"/>
              <a:gd name="connsiteY50" fmla="*/ 2319337 h 6858000"/>
              <a:gd name="connsiteX51" fmla="*/ 4618116 w 4693698"/>
              <a:gd name="connsiteY51" fmla="*/ 2359025 h 6858000"/>
              <a:gd name="connsiteX52" fmla="*/ 4597961 w 4693698"/>
              <a:gd name="connsiteY52" fmla="*/ 2395537 h 6858000"/>
              <a:gd name="connsiteX53" fmla="*/ 4577806 w 4693698"/>
              <a:gd name="connsiteY53" fmla="*/ 2433637 h 6858000"/>
              <a:gd name="connsiteX54" fmla="*/ 4559330 w 4693698"/>
              <a:gd name="connsiteY54" fmla="*/ 2471737 h 6858000"/>
              <a:gd name="connsiteX55" fmla="*/ 4540854 w 4693698"/>
              <a:gd name="connsiteY55" fmla="*/ 2513012 h 6858000"/>
              <a:gd name="connsiteX56" fmla="*/ 4525739 w 4693698"/>
              <a:gd name="connsiteY56" fmla="*/ 2560637 h 6858000"/>
              <a:gd name="connsiteX57" fmla="*/ 4515661 w 4693698"/>
              <a:gd name="connsiteY57" fmla="*/ 2613025 h 6858000"/>
              <a:gd name="connsiteX58" fmla="*/ 4505583 w 4693698"/>
              <a:gd name="connsiteY58" fmla="*/ 2671762 h 6858000"/>
              <a:gd name="connsiteX59" fmla="*/ 4503903 w 4693698"/>
              <a:gd name="connsiteY59" fmla="*/ 2741612 h 6858000"/>
              <a:gd name="connsiteX60" fmla="*/ 4505583 w 4693698"/>
              <a:gd name="connsiteY60" fmla="*/ 2809875 h 6858000"/>
              <a:gd name="connsiteX61" fmla="*/ 4515661 w 4693698"/>
              <a:gd name="connsiteY61" fmla="*/ 2868612 h 6858000"/>
              <a:gd name="connsiteX62" fmla="*/ 4525739 w 4693698"/>
              <a:gd name="connsiteY62" fmla="*/ 2922587 h 6858000"/>
              <a:gd name="connsiteX63" fmla="*/ 4540854 w 4693698"/>
              <a:gd name="connsiteY63" fmla="*/ 2967037 h 6858000"/>
              <a:gd name="connsiteX64" fmla="*/ 4559330 w 4693698"/>
              <a:gd name="connsiteY64" fmla="*/ 3009900 h 6858000"/>
              <a:gd name="connsiteX65" fmla="*/ 4577806 w 4693698"/>
              <a:gd name="connsiteY65" fmla="*/ 3046412 h 6858000"/>
              <a:gd name="connsiteX66" fmla="*/ 4597961 w 4693698"/>
              <a:gd name="connsiteY66" fmla="*/ 3084512 h 6858000"/>
              <a:gd name="connsiteX67" fmla="*/ 4618116 w 4693698"/>
              <a:gd name="connsiteY67" fmla="*/ 3121025 h 6858000"/>
              <a:gd name="connsiteX68" fmla="*/ 4638271 w 4693698"/>
              <a:gd name="connsiteY68" fmla="*/ 3160712 h 6858000"/>
              <a:gd name="connsiteX69" fmla="*/ 4655067 w 4693698"/>
              <a:gd name="connsiteY69" fmla="*/ 3201987 h 6858000"/>
              <a:gd name="connsiteX70" fmla="*/ 4670184 w 4693698"/>
              <a:gd name="connsiteY70" fmla="*/ 3248025 h 6858000"/>
              <a:gd name="connsiteX71" fmla="*/ 4681941 w 4693698"/>
              <a:gd name="connsiteY71" fmla="*/ 3300412 h 6858000"/>
              <a:gd name="connsiteX72" fmla="*/ 4690339 w 4693698"/>
              <a:gd name="connsiteY72" fmla="*/ 3360737 h 6858000"/>
              <a:gd name="connsiteX73" fmla="*/ 4693698 w 4693698"/>
              <a:gd name="connsiteY73" fmla="*/ 3427412 h 6858000"/>
              <a:gd name="connsiteX74" fmla="*/ 4690339 w 4693698"/>
              <a:gd name="connsiteY74" fmla="*/ 3497262 h 6858000"/>
              <a:gd name="connsiteX75" fmla="*/ 4681941 w 4693698"/>
              <a:gd name="connsiteY75" fmla="*/ 3557587 h 6858000"/>
              <a:gd name="connsiteX76" fmla="*/ 4670184 w 4693698"/>
              <a:gd name="connsiteY76" fmla="*/ 3609975 h 6858000"/>
              <a:gd name="connsiteX77" fmla="*/ 4655067 w 4693698"/>
              <a:gd name="connsiteY77" fmla="*/ 3656012 h 6858000"/>
              <a:gd name="connsiteX78" fmla="*/ 4638271 w 4693698"/>
              <a:gd name="connsiteY78" fmla="*/ 3697287 h 6858000"/>
              <a:gd name="connsiteX79" fmla="*/ 4618116 w 4693698"/>
              <a:gd name="connsiteY79" fmla="*/ 3736975 h 6858000"/>
              <a:gd name="connsiteX80" fmla="*/ 4577806 w 4693698"/>
              <a:gd name="connsiteY80" fmla="*/ 3811587 h 6858000"/>
              <a:gd name="connsiteX81" fmla="*/ 4559330 w 4693698"/>
              <a:gd name="connsiteY81" fmla="*/ 3848100 h 6858000"/>
              <a:gd name="connsiteX82" fmla="*/ 4540854 w 4693698"/>
              <a:gd name="connsiteY82" fmla="*/ 3890962 h 6858000"/>
              <a:gd name="connsiteX83" fmla="*/ 4525739 w 4693698"/>
              <a:gd name="connsiteY83" fmla="*/ 3935412 h 6858000"/>
              <a:gd name="connsiteX84" fmla="*/ 4515661 w 4693698"/>
              <a:gd name="connsiteY84" fmla="*/ 3987800 h 6858000"/>
              <a:gd name="connsiteX85" fmla="*/ 4505583 w 4693698"/>
              <a:gd name="connsiteY85" fmla="*/ 4048125 h 6858000"/>
              <a:gd name="connsiteX86" fmla="*/ 4503903 w 4693698"/>
              <a:gd name="connsiteY86" fmla="*/ 4116387 h 6858000"/>
              <a:gd name="connsiteX87" fmla="*/ 4505583 w 4693698"/>
              <a:gd name="connsiteY87" fmla="*/ 4186237 h 6858000"/>
              <a:gd name="connsiteX88" fmla="*/ 4515661 w 4693698"/>
              <a:gd name="connsiteY88" fmla="*/ 4244975 h 6858000"/>
              <a:gd name="connsiteX89" fmla="*/ 4525739 w 4693698"/>
              <a:gd name="connsiteY89" fmla="*/ 4297362 h 6858000"/>
              <a:gd name="connsiteX90" fmla="*/ 4540854 w 4693698"/>
              <a:gd name="connsiteY90" fmla="*/ 4343400 h 6858000"/>
              <a:gd name="connsiteX91" fmla="*/ 4559330 w 4693698"/>
              <a:gd name="connsiteY91" fmla="*/ 4386262 h 6858000"/>
              <a:gd name="connsiteX92" fmla="*/ 4577806 w 4693698"/>
              <a:gd name="connsiteY92" fmla="*/ 4424362 h 6858000"/>
              <a:gd name="connsiteX93" fmla="*/ 4618116 w 4693698"/>
              <a:gd name="connsiteY93" fmla="*/ 4498975 h 6858000"/>
              <a:gd name="connsiteX94" fmla="*/ 4638271 w 4693698"/>
              <a:gd name="connsiteY94" fmla="*/ 4537075 h 6858000"/>
              <a:gd name="connsiteX95" fmla="*/ 4655067 w 4693698"/>
              <a:gd name="connsiteY95" fmla="*/ 4579937 h 6858000"/>
              <a:gd name="connsiteX96" fmla="*/ 4670184 w 4693698"/>
              <a:gd name="connsiteY96" fmla="*/ 4625975 h 6858000"/>
              <a:gd name="connsiteX97" fmla="*/ 4681941 w 4693698"/>
              <a:gd name="connsiteY97" fmla="*/ 4678362 h 6858000"/>
              <a:gd name="connsiteX98" fmla="*/ 4690339 w 4693698"/>
              <a:gd name="connsiteY98" fmla="*/ 4738687 h 6858000"/>
              <a:gd name="connsiteX99" fmla="*/ 4693698 w 4693698"/>
              <a:gd name="connsiteY99" fmla="*/ 4806950 h 6858000"/>
              <a:gd name="connsiteX100" fmla="*/ 4690339 w 4693698"/>
              <a:gd name="connsiteY100" fmla="*/ 4875212 h 6858000"/>
              <a:gd name="connsiteX101" fmla="*/ 4681941 w 4693698"/>
              <a:gd name="connsiteY101" fmla="*/ 4935537 h 6858000"/>
              <a:gd name="connsiteX102" fmla="*/ 4670184 w 4693698"/>
              <a:gd name="connsiteY102" fmla="*/ 4987925 h 6858000"/>
              <a:gd name="connsiteX103" fmla="*/ 4655067 w 4693698"/>
              <a:gd name="connsiteY103" fmla="*/ 5033962 h 6858000"/>
              <a:gd name="connsiteX104" fmla="*/ 4638271 w 4693698"/>
              <a:gd name="connsiteY104" fmla="*/ 5075237 h 6858000"/>
              <a:gd name="connsiteX105" fmla="*/ 4618116 w 4693698"/>
              <a:gd name="connsiteY105" fmla="*/ 5114925 h 6858000"/>
              <a:gd name="connsiteX106" fmla="*/ 4597961 w 4693698"/>
              <a:gd name="connsiteY106" fmla="*/ 5149850 h 6858000"/>
              <a:gd name="connsiteX107" fmla="*/ 4577806 w 4693698"/>
              <a:gd name="connsiteY107" fmla="*/ 5186362 h 6858000"/>
              <a:gd name="connsiteX108" fmla="*/ 4559330 w 4693698"/>
              <a:gd name="connsiteY108" fmla="*/ 5226050 h 6858000"/>
              <a:gd name="connsiteX109" fmla="*/ 4540854 w 4693698"/>
              <a:gd name="connsiteY109" fmla="*/ 5268912 h 6858000"/>
              <a:gd name="connsiteX110" fmla="*/ 4525739 w 4693698"/>
              <a:gd name="connsiteY110" fmla="*/ 5313362 h 6858000"/>
              <a:gd name="connsiteX111" fmla="*/ 4515661 w 4693698"/>
              <a:gd name="connsiteY111" fmla="*/ 5365750 h 6858000"/>
              <a:gd name="connsiteX112" fmla="*/ 4505583 w 4693698"/>
              <a:gd name="connsiteY112" fmla="*/ 5426075 h 6858000"/>
              <a:gd name="connsiteX113" fmla="*/ 4503903 w 4693698"/>
              <a:gd name="connsiteY113" fmla="*/ 5494337 h 6858000"/>
              <a:gd name="connsiteX114" fmla="*/ 4505583 w 4693698"/>
              <a:gd name="connsiteY114" fmla="*/ 5562600 h 6858000"/>
              <a:gd name="connsiteX115" fmla="*/ 4515661 w 4693698"/>
              <a:gd name="connsiteY115" fmla="*/ 5622925 h 6858000"/>
              <a:gd name="connsiteX116" fmla="*/ 4525739 w 4693698"/>
              <a:gd name="connsiteY116" fmla="*/ 5675312 h 6858000"/>
              <a:gd name="connsiteX117" fmla="*/ 4540854 w 4693698"/>
              <a:gd name="connsiteY117" fmla="*/ 5721350 h 6858000"/>
              <a:gd name="connsiteX118" fmla="*/ 4559330 w 4693698"/>
              <a:gd name="connsiteY118" fmla="*/ 5762625 h 6858000"/>
              <a:gd name="connsiteX119" fmla="*/ 4577806 w 4693698"/>
              <a:gd name="connsiteY119" fmla="*/ 5802312 h 6858000"/>
              <a:gd name="connsiteX120" fmla="*/ 4597961 w 4693698"/>
              <a:gd name="connsiteY120" fmla="*/ 5840412 h 6858000"/>
              <a:gd name="connsiteX121" fmla="*/ 4618116 w 4693698"/>
              <a:gd name="connsiteY121" fmla="*/ 5876925 h 6858000"/>
              <a:gd name="connsiteX122" fmla="*/ 4638271 w 4693698"/>
              <a:gd name="connsiteY122" fmla="*/ 5915025 h 6858000"/>
              <a:gd name="connsiteX123" fmla="*/ 4655067 w 4693698"/>
              <a:gd name="connsiteY123" fmla="*/ 5956300 h 6858000"/>
              <a:gd name="connsiteX124" fmla="*/ 4670184 w 4693698"/>
              <a:gd name="connsiteY124" fmla="*/ 6003925 h 6858000"/>
              <a:gd name="connsiteX125" fmla="*/ 4681941 w 4693698"/>
              <a:gd name="connsiteY125" fmla="*/ 6056312 h 6858000"/>
              <a:gd name="connsiteX126" fmla="*/ 4690339 w 4693698"/>
              <a:gd name="connsiteY126" fmla="*/ 6113462 h 6858000"/>
              <a:gd name="connsiteX127" fmla="*/ 4693698 w 4693698"/>
              <a:gd name="connsiteY127" fmla="*/ 6183312 h 6858000"/>
              <a:gd name="connsiteX128" fmla="*/ 4690339 w 4693698"/>
              <a:gd name="connsiteY128" fmla="*/ 6251575 h 6858000"/>
              <a:gd name="connsiteX129" fmla="*/ 4681941 w 4693698"/>
              <a:gd name="connsiteY129" fmla="*/ 6311900 h 6858000"/>
              <a:gd name="connsiteX130" fmla="*/ 4670184 w 4693698"/>
              <a:gd name="connsiteY130" fmla="*/ 6361112 h 6858000"/>
              <a:gd name="connsiteX131" fmla="*/ 4655067 w 4693698"/>
              <a:gd name="connsiteY131" fmla="*/ 6407150 h 6858000"/>
              <a:gd name="connsiteX132" fmla="*/ 4638271 w 4693698"/>
              <a:gd name="connsiteY132" fmla="*/ 6448425 h 6858000"/>
              <a:gd name="connsiteX133" fmla="*/ 4619796 w 4693698"/>
              <a:gd name="connsiteY133" fmla="*/ 6488112 h 6858000"/>
              <a:gd name="connsiteX134" fmla="*/ 4601320 w 4693698"/>
              <a:gd name="connsiteY134" fmla="*/ 6523037 h 6858000"/>
              <a:gd name="connsiteX135" fmla="*/ 4581165 w 4693698"/>
              <a:gd name="connsiteY135" fmla="*/ 6561137 h 6858000"/>
              <a:gd name="connsiteX136" fmla="*/ 4561010 w 4693698"/>
              <a:gd name="connsiteY136" fmla="*/ 6597650 h 6858000"/>
              <a:gd name="connsiteX137" fmla="*/ 4544214 w 4693698"/>
              <a:gd name="connsiteY137" fmla="*/ 6640512 h 6858000"/>
              <a:gd name="connsiteX138" fmla="*/ 4527418 w 4693698"/>
              <a:gd name="connsiteY138" fmla="*/ 6683375 h 6858000"/>
              <a:gd name="connsiteX139" fmla="*/ 4517340 w 4693698"/>
              <a:gd name="connsiteY139" fmla="*/ 6735762 h 6858000"/>
              <a:gd name="connsiteX140" fmla="*/ 4508943 w 4693698"/>
              <a:gd name="connsiteY140" fmla="*/ 6791325 h 6858000"/>
              <a:gd name="connsiteX141" fmla="*/ 4503903 w 4693698"/>
              <a:gd name="connsiteY141" fmla="*/ 6858000 h 6858000"/>
              <a:gd name="connsiteX142" fmla="*/ 1582057 w 4693698"/>
              <a:gd name="connsiteY142" fmla="*/ 6858000 h 6858000"/>
              <a:gd name="connsiteX143" fmla="*/ 420914 w 4693698"/>
              <a:gd name="connsiteY143" fmla="*/ 6858000 h 6858000"/>
              <a:gd name="connsiteX144" fmla="*/ 0 w 4693698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693698" h="6858000">
                <a:moveTo>
                  <a:pt x="0" y="0"/>
                </a:moveTo>
                <a:lnTo>
                  <a:pt x="420914" y="0"/>
                </a:lnTo>
                <a:lnTo>
                  <a:pt x="1582057" y="0"/>
                </a:lnTo>
                <a:lnTo>
                  <a:pt x="4503903" y="0"/>
                </a:lnTo>
                <a:lnTo>
                  <a:pt x="4508943" y="66675"/>
                </a:lnTo>
                <a:lnTo>
                  <a:pt x="4517340" y="122237"/>
                </a:lnTo>
                <a:lnTo>
                  <a:pt x="4527418" y="174625"/>
                </a:lnTo>
                <a:lnTo>
                  <a:pt x="4544214" y="217487"/>
                </a:lnTo>
                <a:lnTo>
                  <a:pt x="4561010" y="260350"/>
                </a:lnTo>
                <a:lnTo>
                  <a:pt x="4581165" y="296862"/>
                </a:lnTo>
                <a:lnTo>
                  <a:pt x="4601320" y="334962"/>
                </a:lnTo>
                <a:lnTo>
                  <a:pt x="4619796" y="369887"/>
                </a:lnTo>
                <a:lnTo>
                  <a:pt x="4638271" y="409575"/>
                </a:lnTo>
                <a:lnTo>
                  <a:pt x="4655067" y="450850"/>
                </a:lnTo>
                <a:lnTo>
                  <a:pt x="4670184" y="496887"/>
                </a:lnTo>
                <a:lnTo>
                  <a:pt x="4681941" y="546100"/>
                </a:lnTo>
                <a:lnTo>
                  <a:pt x="4690339" y="606425"/>
                </a:lnTo>
                <a:lnTo>
                  <a:pt x="4693698" y="673100"/>
                </a:lnTo>
                <a:lnTo>
                  <a:pt x="4690339" y="744537"/>
                </a:lnTo>
                <a:lnTo>
                  <a:pt x="4681941" y="801687"/>
                </a:lnTo>
                <a:lnTo>
                  <a:pt x="4670184" y="854075"/>
                </a:lnTo>
                <a:lnTo>
                  <a:pt x="4655067" y="901700"/>
                </a:lnTo>
                <a:lnTo>
                  <a:pt x="4638271" y="942975"/>
                </a:lnTo>
                <a:lnTo>
                  <a:pt x="4618116" y="981075"/>
                </a:lnTo>
                <a:lnTo>
                  <a:pt x="4597961" y="1017587"/>
                </a:lnTo>
                <a:lnTo>
                  <a:pt x="4577806" y="1055687"/>
                </a:lnTo>
                <a:lnTo>
                  <a:pt x="4559330" y="1095375"/>
                </a:lnTo>
                <a:lnTo>
                  <a:pt x="4540854" y="1136650"/>
                </a:lnTo>
                <a:lnTo>
                  <a:pt x="4525739" y="1182687"/>
                </a:lnTo>
                <a:lnTo>
                  <a:pt x="4515661" y="1235075"/>
                </a:lnTo>
                <a:lnTo>
                  <a:pt x="4505583" y="1295400"/>
                </a:lnTo>
                <a:lnTo>
                  <a:pt x="4503903" y="1363662"/>
                </a:lnTo>
                <a:lnTo>
                  <a:pt x="4505583" y="1431925"/>
                </a:lnTo>
                <a:lnTo>
                  <a:pt x="4515661" y="1492250"/>
                </a:lnTo>
                <a:lnTo>
                  <a:pt x="4525739" y="1544637"/>
                </a:lnTo>
                <a:lnTo>
                  <a:pt x="4540854" y="1589087"/>
                </a:lnTo>
                <a:lnTo>
                  <a:pt x="4559330" y="1631950"/>
                </a:lnTo>
                <a:lnTo>
                  <a:pt x="4577806" y="1671637"/>
                </a:lnTo>
                <a:lnTo>
                  <a:pt x="4597961" y="1708150"/>
                </a:lnTo>
                <a:lnTo>
                  <a:pt x="4618116" y="1743075"/>
                </a:lnTo>
                <a:lnTo>
                  <a:pt x="4638271" y="1782762"/>
                </a:lnTo>
                <a:lnTo>
                  <a:pt x="4655067" y="1824037"/>
                </a:lnTo>
                <a:lnTo>
                  <a:pt x="4670184" y="1870075"/>
                </a:lnTo>
                <a:lnTo>
                  <a:pt x="4681941" y="1922462"/>
                </a:lnTo>
                <a:lnTo>
                  <a:pt x="4690339" y="1982787"/>
                </a:lnTo>
                <a:lnTo>
                  <a:pt x="4693698" y="2051050"/>
                </a:lnTo>
                <a:lnTo>
                  <a:pt x="4690339" y="2119312"/>
                </a:lnTo>
                <a:lnTo>
                  <a:pt x="4681941" y="2179637"/>
                </a:lnTo>
                <a:lnTo>
                  <a:pt x="4670184" y="2232025"/>
                </a:lnTo>
                <a:lnTo>
                  <a:pt x="4655067" y="2278062"/>
                </a:lnTo>
                <a:lnTo>
                  <a:pt x="4638271" y="2319337"/>
                </a:lnTo>
                <a:lnTo>
                  <a:pt x="4618116" y="2359025"/>
                </a:lnTo>
                <a:lnTo>
                  <a:pt x="4597961" y="2395537"/>
                </a:lnTo>
                <a:lnTo>
                  <a:pt x="4577806" y="2433637"/>
                </a:lnTo>
                <a:lnTo>
                  <a:pt x="4559330" y="2471737"/>
                </a:lnTo>
                <a:lnTo>
                  <a:pt x="4540854" y="2513012"/>
                </a:lnTo>
                <a:lnTo>
                  <a:pt x="4525739" y="2560637"/>
                </a:lnTo>
                <a:lnTo>
                  <a:pt x="4515661" y="2613025"/>
                </a:lnTo>
                <a:lnTo>
                  <a:pt x="4505583" y="2671762"/>
                </a:lnTo>
                <a:lnTo>
                  <a:pt x="4503903" y="2741612"/>
                </a:lnTo>
                <a:lnTo>
                  <a:pt x="4505583" y="2809875"/>
                </a:lnTo>
                <a:lnTo>
                  <a:pt x="4515661" y="2868612"/>
                </a:lnTo>
                <a:lnTo>
                  <a:pt x="4525739" y="2922587"/>
                </a:lnTo>
                <a:lnTo>
                  <a:pt x="4540854" y="2967037"/>
                </a:lnTo>
                <a:lnTo>
                  <a:pt x="4559330" y="3009900"/>
                </a:lnTo>
                <a:lnTo>
                  <a:pt x="4577806" y="3046412"/>
                </a:lnTo>
                <a:lnTo>
                  <a:pt x="4597961" y="3084512"/>
                </a:lnTo>
                <a:lnTo>
                  <a:pt x="4618116" y="3121025"/>
                </a:lnTo>
                <a:lnTo>
                  <a:pt x="4638271" y="3160712"/>
                </a:lnTo>
                <a:lnTo>
                  <a:pt x="4655067" y="3201987"/>
                </a:lnTo>
                <a:lnTo>
                  <a:pt x="4670184" y="3248025"/>
                </a:lnTo>
                <a:lnTo>
                  <a:pt x="4681941" y="3300412"/>
                </a:lnTo>
                <a:lnTo>
                  <a:pt x="4690339" y="3360737"/>
                </a:lnTo>
                <a:lnTo>
                  <a:pt x="4693698" y="3427412"/>
                </a:lnTo>
                <a:lnTo>
                  <a:pt x="4690339" y="3497262"/>
                </a:lnTo>
                <a:lnTo>
                  <a:pt x="4681941" y="3557587"/>
                </a:lnTo>
                <a:lnTo>
                  <a:pt x="4670184" y="3609975"/>
                </a:lnTo>
                <a:lnTo>
                  <a:pt x="4655067" y="3656012"/>
                </a:lnTo>
                <a:lnTo>
                  <a:pt x="4638271" y="3697287"/>
                </a:lnTo>
                <a:lnTo>
                  <a:pt x="4618116" y="3736975"/>
                </a:lnTo>
                <a:lnTo>
                  <a:pt x="4577806" y="3811587"/>
                </a:lnTo>
                <a:lnTo>
                  <a:pt x="4559330" y="3848100"/>
                </a:lnTo>
                <a:lnTo>
                  <a:pt x="4540854" y="3890962"/>
                </a:lnTo>
                <a:lnTo>
                  <a:pt x="4525739" y="3935412"/>
                </a:lnTo>
                <a:lnTo>
                  <a:pt x="4515661" y="3987800"/>
                </a:lnTo>
                <a:lnTo>
                  <a:pt x="4505583" y="4048125"/>
                </a:lnTo>
                <a:lnTo>
                  <a:pt x="4503903" y="4116387"/>
                </a:lnTo>
                <a:lnTo>
                  <a:pt x="4505583" y="4186237"/>
                </a:lnTo>
                <a:lnTo>
                  <a:pt x="4515661" y="4244975"/>
                </a:lnTo>
                <a:lnTo>
                  <a:pt x="4525739" y="4297362"/>
                </a:lnTo>
                <a:lnTo>
                  <a:pt x="4540854" y="4343400"/>
                </a:lnTo>
                <a:lnTo>
                  <a:pt x="4559330" y="4386262"/>
                </a:lnTo>
                <a:lnTo>
                  <a:pt x="4577806" y="4424362"/>
                </a:lnTo>
                <a:lnTo>
                  <a:pt x="4618116" y="4498975"/>
                </a:lnTo>
                <a:lnTo>
                  <a:pt x="4638271" y="4537075"/>
                </a:lnTo>
                <a:lnTo>
                  <a:pt x="4655067" y="4579937"/>
                </a:lnTo>
                <a:lnTo>
                  <a:pt x="4670184" y="4625975"/>
                </a:lnTo>
                <a:lnTo>
                  <a:pt x="4681941" y="4678362"/>
                </a:lnTo>
                <a:lnTo>
                  <a:pt x="4690339" y="4738687"/>
                </a:lnTo>
                <a:lnTo>
                  <a:pt x="4693698" y="4806950"/>
                </a:lnTo>
                <a:lnTo>
                  <a:pt x="4690339" y="4875212"/>
                </a:lnTo>
                <a:lnTo>
                  <a:pt x="4681941" y="4935537"/>
                </a:lnTo>
                <a:lnTo>
                  <a:pt x="4670184" y="4987925"/>
                </a:lnTo>
                <a:lnTo>
                  <a:pt x="4655067" y="5033962"/>
                </a:lnTo>
                <a:lnTo>
                  <a:pt x="4638271" y="5075237"/>
                </a:lnTo>
                <a:lnTo>
                  <a:pt x="4618116" y="5114925"/>
                </a:lnTo>
                <a:lnTo>
                  <a:pt x="4597961" y="5149850"/>
                </a:lnTo>
                <a:lnTo>
                  <a:pt x="4577806" y="5186362"/>
                </a:lnTo>
                <a:lnTo>
                  <a:pt x="4559330" y="5226050"/>
                </a:lnTo>
                <a:lnTo>
                  <a:pt x="4540854" y="5268912"/>
                </a:lnTo>
                <a:lnTo>
                  <a:pt x="4525739" y="5313362"/>
                </a:lnTo>
                <a:lnTo>
                  <a:pt x="4515661" y="5365750"/>
                </a:lnTo>
                <a:lnTo>
                  <a:pt x="4505583" y="5426075"/>
                </a:lnTo>
                <a:lnTo>
                  <a:pt x="4503903" y="5494337"/>
                </a:lnTo>
                <a:lnTo>
                  <a:pt x="4505583" y="5562600"/>
                </a:lnTo>
                <a:lnTo>
                  <a:pt x="4515661" y="5622925"/>
                </a:lnTo>
                <a:lnTo>
                  <a:pt x="4525739" y="5675312"/>
                </a:lnTo>
                <a:lnTo>
                  <a:pt x="4540854" y="5721350"/>
                </a:lnTo>
                <a:lnTo>
                  <a:pt x="4559330" y="5762625"/>
                </a:lnTo>
                <a:lnTo>
                  <a:pt x="4577806" y="5802312"/>
                </a:lnTo>
                <a:lnTo>
                  <a:pt x="4597961" y="5840412"/>
                </a:lnTo>
                <a:lnTo>
                  <a:pt x="4618116" y="5876925"/>
                </a:lnTo>
                <a:lnTo>
                  <a:pt x="4638271" y="5915025"/>
                </a:lnTo>
                <a:lnTo>
                  <a:pt x="4655067" y="5956300"/>
                </a:lnTo>
                <a:lnTo>
                  <a:pt x="4670184" y="6003925"/>
                </a:lnTo>
                <a:lnTo>
                  <a:pt x="4681941" y="6056312"/>
                </a:lnTo>
                <a:lnTo>
                  <a:pt x="4690339" y="6113462"/>
                </a:lnTo>
                <a:lnTo>
                  <a:pt x="4693698" y="6183312"/>
                </a:lnTo>
                <a:lnTo>
                  <a:pt x="4690339" y="6251575"/>
                </a:lnTo>
                <a:lnTo>
                  <a:pt x="4681941" y="6311900"/>
                </a:lnTo>
                <a:lnTo>
                  <a:pt x="4670184" y="6361112"/>
                </a:lnTo>
                <a:lnTo>
                  <a:pt x="4655067" y="6407150"/>
                </a:lnTo>
                <a:lnTo>
                  <a:pt x="4638271" y="6448425"/>
                </a:lnTo>
                <a:lnTo>
                  <a:pt x="4619796" y="6488112"/>
                </a:lnTo>
                <a:lnTo>
                  <a:pt x="4601320" y="6523037"/>
                </a:lnTo>
                <a:lnTo>
                  <a:pt x="4581165" y="6561137"/>
                </a:lnTo>
                <a:lnTo>
                  <a:pt x="4561010" y="6597650"/>
                </a:lnTo>
                <a:lnTo>
                  <a:pt x="4544214" y="6640512"/>
                </a:lnTo>
                <a:lnTo>
                  <a:pt x="4527418" y="6683375"/>
                </a:lnTo>
                <a:lnTo>
                  <a:pt x="4517340" y="6735762"/>
                </a:lnTo>
                <a:lnTo>
                  <a:pt x="4508943" y="6791325"/>
                </a:lnTo>
                <a:lnTo>
                  <a:pt x="4503903" y="6858000"/>
                </a:lnTo>
                <a:lnTo>
                  <a:pt x="1582057" y="6858000"/>
                </a:lnTo>
                <a:lnTo>
                  <a:pt x="42091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4B9FAFB2-BEB5-4848-8018-BCAD99E2E1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838076" cy="6858000"/>
          </a:xfrm>
          <a:custGeom>
            <a:avLst/>
            <a:gdLst>
              <a:gd name="connsiteX0" fmla="*/ 4838076 w 4838076"/>
              <a:gd name="connsiteY0" fmla="*/ 0 h 6858000"/>
              <a:gd name="connsiteX1" fmla="*/ 4417162 w 4838076"/>
              <a:gd name="connsiteY1" fmla="*/ 0 h 6858000"/>
              <a:gd name="connsiteX2" fmla="*/ 3459219 w 4838076"/>
              <a:gd name="connsiteY2" fmla="*/ 0 h 6858000"/>
              <a:gd name="connsiteX3" fmla="*/ 334174 w 4838076"/>
              <a:gd name="connsiteY3" fmla="*/ 0 h 6858000"/>
              <a:gd name="connsiteX4" fmla="*/ 334173 w 4838076"/>
              <a:gd name="connsiteY4" fmla="*/ 0 h 6858000"/>
              <a:gd name="connsiteX5" fmla="*/ 189795 w 4838076"/>
              <a:gd name="connsiteY5" fmla="*/ 0 h 6858000"/>
              <a:gd name="connsiteX6" fmla="*/ 184756 w 4838076"/>
              <a:gd name="connsiteY6" fmla="*/ 66675 h 6858000"/>
              <a:gd name="connsiteX7" fmla="*/ 176358 w 4838076"/>
              <a:gd name="connsiteY7" fmla="*/ 122237 h 6858000"/>
              <a:gd name="connsiteX8" fmla="*/ 166281 w 4838076"/>
              <a:gd name="connsiteY8" fmla="*/ 174625 h 6858000"/>
              <a:gd name="connsiteX9" fmla="*/ 149485 w 4838076"/>
              <a:gd name="connsiteY9" fmla="*/ 217487 h 6858000"/>
              <a:gd name="connsiteX10" fmla="*/ 132689 w 4838076"/>
              <a:gd name="connsiteY10" fmla="*/ 260350 h 6858000"/>
              <a:gd name="connsiteX11" fmla="*/ 112534 w 4838076"/>
              <a:gd name="connsiteY11" fmla="*/ 296862 h 6858000"/>
              <a:gd name="connsiteX12" fmla="*/ 92379 w 4838076"/>
              <a:gd name="connsiteY12" fmla="*/ 334962 h 6858000"/>
              <a:gd name="connsiteX13" fmla="*/ 73903 w 4838076"/>
              <a:gd name="connsiteY13" fmla="*/ 369887 h 6858000"/>
              <a:gd name="connsiteX14" fmla="*/ 55427 w 4838076"/>
              <a:gd name="connsiteY14" fmla="*/ 409575 h 6858000"/>
              <a:gd name="connsiteX15" fmla="*/ 38632 w 4838076"/>
              <a:gd name="connsiteY15" fmla="*/ 450850 h 6858000"/>
              <a:gd name="connsiteX16" fmla="*/ 23515 w 4838076"/>
              <a:gd name="connsiteY16" fmla="*/ 496887 h 6858000"/>
              <a:gd name="connsiteX17" fmla="*/ 11758 w 4838076"/>
              <a:gd name="connsiteY17" fmla="*/ 546100 h 6858000"/>
              <a:gd name="connsiteX18" fmla="*/ 3359 w 4838076"/>
              <a:gd name="connsiteY18" fmla="*/ 606425 h 6858000"/>
              <a:gd name="connsiteX19" fmla="*/ 0 w 4838076"/>
              <a:gd name="connsiteY19" fmla="*/ 673100 h 6858000"/>
              <a:gd name="connsiteX20" fmla="*/ 3359 w 4838076"/>
              <a:gd name="connsiteY20" fmla="*/ 744537 h 6858000"/>
              <a:gd name="connsiteX21" fmla="*/ 11758 w 4838076"/>
              <a:gd name="connsiteY21" fmla="*/ 801687 h 6858000"/>
              <a:gd name="connsiteX22" fmla="*/ 23515 w 4838076"/>
              <a:gd name="connsiteY22" fmla="*/ 854075 h 6858000"/>
              <a:gd name="connsiteX23" fmla="*/ 38632 w 4838076"/>
              <a:gd name="connsiteY23" fmla="*/ 901700 h 6858000"/>
              <a:gd name="connsiteX24" fmla="*/ 55427 w 4838076"/>
              <a:gd name="connsiteY24" fmla="*/ 942975 h 6858000"/>
              <a:gd name="connsiteX25" fmla="*/ 75583 w 4838076"/>
              <a:gd name="connsiteY25" fmla="*/ 981075 h 6858000"/>
              <a:gd name="connsiteX26" fmla="*/ 95738 w 4838076"/>
              <a:gd name="connsiteY26" fmla="*/ 1017587 h 6858000"/>
              <a:gd name="connsiteX27" fmla="*/ 115893 w 4838076"/>
              <a:gd name="connsiteY27" fmla="*/ 1055687 h 6858000"/>
              <a:gd name="connsiteX28" fmla="*/ 134368 w 4838076"/>
              <a:gd name="connsiteY28" fmla="*/ 1095375 h 6858000"/>
              <a:gd name="connsiteX29" fmla="*/ 152844 w 4838076"/>
              <a:gd name="connsiteY29" fmla="*/ 1136650 h 6858000"/>
              <a:gd name="connsiteX30" fmla="*/ 167960 w 4838076"/>
              <a:gd name="connsiteY30" fmla="*/ 1182687 h 6858000"/>
              <a:gd name="connsiteX31" fmla="*/ 178038 w 4838076"/>
              <a:gd name="connsiteY31" fmla="*/ 1235075 h 6858000"/>
              <a:gd name="connsiteX32" fmla="*/ 188115 w 4838076"/>
              <a:gd name="connsiteY32" fmla="*/ 1295400 h 6858000"/>
              <a:gd name="connsiteX33" fmla="*/ 189795 w 4838076"/>
              <a:gd name="connsiteY33" fmla="*/ 1363662 h 6858000"/>
              <a:gd name="connsiteX34" fmla="*/ 188115 w 4838076"/>
              <a:gd name="connsiteY34" fmla="*/ 1431925 h 6858000"/>
              <a:gd name="connsiteX35" fmla="*/ 178038 w 4838076"/>
              <a:gd name="connsiteY35" fmla="*/ 1492250 h 6858000"/>
              <a:gd name="connsiteX36" fmla="*/ 167960 w 4838076"/>
              <a:gd name="connsiteY36" fmla="*/ 1544637 h 6858000"/>
              <a:gd name="connsiteX37" fmla="*/ 152844 w 4838076"/>
              <a:gd name="connsiteY37" fmla="*/ 1589087 h 6858000"/>
              <a:gd name="connsiteX38" fmla="*/ 134368 w 4838076"/>
              <a:gd name="connsiteY38" fmla="*/ 1631950 h 6858000"/>
              <a:gd name="connsiteX39" fmla="*/ 115893 w 4838076"/>
              <a:gd name="connsiteY39" fmla="*/ 1671637 h 6858000"/>
              <a:gd name="connsiteX40" fmla="*/ 95738 w 4838076"/>
              <a:gd name="connsiteY40" fmla="*/ 1708150 h 6858000"/>
              <a:gd name="connsiteX41" fmla="*/ 75583 w 4838076"/>
              <a:gd name="connsiteY41" fmla="*/ 1743075 h 6858000"/>
              <a:gd name="connsiteX42" fmla="*/ 55427 w 4838076"/>
              <a:gd name="connsiteY42" fmla="*/ 1782762 h 6858000"/>
              <a:gd name="connsiteX43" fmla="*/ 38632 w 4838076"/>
              <a:gd name="connsiteY43" fmla="*/ 1824037 h 6858000"/>
              <a:gd name="connsiteX44" fmla="*/ 23515 w 4838076"/>
              <a:gd name="connsiteY44" fmla="*/ 1870075 h 6858000"/>
              <a:gd name="connsiteX45" fmla="*/ 11758 w 4838076"/>
              <a:gd name="connsiteY45" fmla="*/ 1922462 h 6858000"/>
              <a:gd name="connsiteX46" fmla="*/ 3359 w 4838076"/>
              <a:gd name="connsiteY46" fmla="*/ 1982787 h 6858000"/>
              <a:gd name="connsiteX47" fmla="*/ 0 w 4838076"/>
              <a:gd name="connsiteY47" fmla="*/ 2051050 h 6858000"/>
              <a:gd name="connsiteX48" fmla="*/ 3359 w 4838076"/>
              <a:gd name="connsiteY48" fmla="*/ 2119312 h 6858000"/>
              <a:gd name="connsiteX49" fmla="*/ 11758 w 4838076"/>
              <a:gd name="connsiteY49" fmla="*/ 2179637 h 6858000"/>
              <a:gd name="connsiteX50" fmla="*/ 23515 w 4838076"/>
              <a:gd name="connsiteY50" fmla="*/ 2232025 h 6858000"/>
              <a:gd name="connsiteX51" fmla="*/ 38632 w 4838076"/>
              <a:gd name="connsiteY51" fmla="*/ 2278062 h 6858000"/>
              <a:gd name="connsiteX52" fmla="*/ 55427 w 4838076"/>
              <a:gd name="connsiteY52" fmla="*/ 2319337 h 6858000"/>
              <a:gd name="connsiteX53" fmla="*/ 75583 w 4838076"/>
              <a:gd name="connsiteY53" fmla="*/ 2359025 h 6858000"/>
              <a:gd name="connsiteX54" fmla="*/ 95738 w 4838076"/>
              <a:gd name="connsiteY54" fmla="*/ 2395537 h 6858000"/>
              <a:gd name="connsiteX55" fmla="*/ 115893 w 4838076"/>
              <a:gd name="connsiteY55" fmla="*/ 2433637 h 6858000"/>
              <a:gd name="connsiteX56" fmla="*/ 134368 w 4838076"/>
              <a:gd name="connsiteY56" fmla="*/ 2471737 h 6858000"/>
              <a:gd name="connsiteX57" fmla="*/ 152844 w 4838076"/>
              <a:gd name="connsiteY57" fmla="*/ 2513012 h 6858000"/>
              <a:gd name="connsiteX58" fmla="*/ 167960 w 4838076"/>
              <a:gd name="connsiteY58" fmla="*/ 2560637 h 6858000"/>
              <a:gd name="connsiteX59" fmla="*/ 178038 w 4838076"/>
              <a:gd name="connsiteY59" fmla="*/ 2613025 h 6858000"/>
              <a:gd name="connsiteX60" fmla="*/ 188115 w 4838076"/>
              <a:gd name="connsiteY60" fmla="*/ 2671762 h 6858000"/>
              <a:gd name="connsiteX61" fmla="*/ 189795 w 4838076"/>
              <a:gd name="connsiteY61" fmla="*/ 2741612 h 6858000"/>
              <a:gd name="connsiteX62" fmla="*/ 188115 w 4838076"/>
              <a:gd name="connsiteY62" fmla="*/ 2809875 h 6858000"/>
              <a:gd name="connsiteX63" fmla="*/ 178038 w 4838076"/>
              <a:gd name="connsiteY63" fmla="*/ 2868612 h 6858000"/>
              <a:gd name="connsiteX64" fmla="*/ 167960 w 4838076"/>
              <a:gd name="connsiteY64" fmla="*/ 2922587 h 6858000"/>
              <a:gd name="connsiteX65" fmla="*/ 152844 w 4838076"/>
              <a:gd name="connsiteY65" fmla="*/ 2967037 h 6858000"/>
              <a:gd name="connsiteX66" fmla="*/ 134368 w 4838076"/>
              <a:gd name="connsiteY66" fmla="*/ 3009900 h 6858000"/>
              <a:gd name="connsiteX67" fmla="*/ 115893 w 4838076"/>
              <a:gd name="connsiteY67" fmla="*/ 3046412 h 6858000"/>
              <a:gd name="connsiteX68" fmla="*/ 95738 w 4838076"/>
              <a:gd name="connsiteY68" fmla="*/ 3084512 h 6858000"/>
              <a:gd name="connsiteX69" fmla="*/ 75583 w 4838076"/>
              <a:gd name="connsiteY69" fmla="*/ 3121025 h 6858000"/>
              <a:gd name="connsiteX70" fmla="*/ 55427 w 4838076"/>
              <a:gd name="connsiteY70" fmla="*/ 3160712 h 6858000"/>
              <a:gd name="connsiteX71" fmla="*/ 38632 w 4838076"/>
              <a:gd name="connsiteY71" fmla="*/ 3201987 h 6858000"/>
              <a:gd name="connsiteX72" fmla="*/ 23515 w 4838076"/>
              <a:gd name="connsiteY72" fmla="*/ 3248025 h 6858000"/>
              <a:gd name="connsiteX73" fmla="*/ 11758 w 4838076"/>
              <a:gd name="connsiteY73" fmla="*/ 3300412 h 6858000"/>
              <a:gd name="connsiteX74" fmla="*/ 3359 w 4838076"/>
              <a:gd name="connsiteY74" fmla="*/ 3360737 h 6858000"/>
              <a:gd name="connsiteX75" fmla="*/ 0 w 4838076"/>
              <a:gd name="connsiteY75" fmla="*/ 3427412 h 6858000"/>
              <a:gd name="connsiteX76" fmla="*/ 3359 w 4838076"/>
              <a:gd name="connsiteY76" fmla="*/ 3497262 h 6858000"/>
              <a:gd name="connsiteX77" fmla="*/ 11758 w 4838076"/>
              <a:gd name="connsiteY77" fmla="*/ 3557587 h 6858000"/>
              <a:gd name="connsiteX78" fmla="*/ 23515 w 4838076"/>
              <a:gd name="connsiteY78" fmla="*/ 3609975 h 6858000"/>
              <a:gd name="connsiteX79" fmla="*/ 38632 w 4838076"/>
              <a:gd name="connsiteY79" fmla="*/ 3656012 h 6858000"/>
              <a:gd name="connsiteX80" fmla="*/ 55427 w 4838076"/>
              <a:gd name="connsiteY80" fmla="*/ 3697287 h 6858000"/>
              <a:gd name="connsiteX81" fmla="*/ 75583 w 4838076"/>
              <a:gd name="connsiteY81" fmla="*/ 3736975 h 6858000"/>
              <a:gd name="connsiteX82" fmla="*/ 115893 w 4838076"/>
              <a:gd name="connsiteY82" fmla="*/ 3811587 h 6858000"/>
              <a:gd name="connsiteX83" fmla="*/ 134368 w 4838076"/>
              <a:gd name="connsiteY83" fmla="*/ 3848100 h 6858000"/>
              <a:gd name="connsiteX84" fmla="*/ 152844 w 4838076"/>
              <a:gd name="connsiteY84" fmla="*/ 3890962 h 6858000"/>
              <a:gd name="connsiteX85" fmla="*/ 167960 w 4838076"/>
              <a:gd name="connsiteY85" fmla="*/ 3935412 h 6858000"/>
              <a:gd name="connsiteX86" fmla="*/ 178038 w 4838076"/>
              <a:gd name="connsiteY86" fmla="*/ 3987800 h 6858000"/>
              <a:gd name="connsiteX87" fmla="*/ 188115 w 4838076"/>
              <a:gd name="connsiteY87" fmla="*/ 4048125 h 6858000"/>
              <a:gd name="connsiteX88" fmla="*/ 189795 w 4838076"/>
              <a:gd name="connsiteY88" fmla="*/ 4116387 h 6858000"/>
              <a:gd name="connsiteX89" fmla="*/ 188115 w 4838076"/>
              <a:gd name="connsiteY89" fmla="*/ 4186237 h 6858000"/>
              <a:gd name="connsiteX90" fmla="*/ 178038 w 4838076"/>
              <a:gd name="connsiteY90" fmla="*/ 4244975 h 6858000"/>
              <a:gd name="connsiteX91" fmla="*/ 167960 w 4838076"/>
              <a:gd name="connsiteY91" fmla="*/ 4297362 h 6858000"/>
              <a:gd name="connsiteX92" fmla="*/ 152844 w 4838076"/>
              <a:gd name="connsiteY92" fmla="*/ 4343400 h 6858000"/>
              <a:gd name="connsiteX93" fmla="*/ 134368 w 4838076"/>
              <a:gd name="connsiteY93" fmla="*/ 4386262 h 6858000"/>
              <a:gd name="connsiteX94" fmla="*/ 115893 w 4838076"/>
              <a:gd name="connsiteY94" fmla="*/ 4424362 h 6858000"/>
              <a:gd name="connsiteX95" fmla="*/ 75583 w 4838076"/>
              <a:gd name="connsiteY95" fmla="*/ 4498975 h 6858000"/>
              <a:gd name="connsiteX96" fmla="*/ 55427 w 4838076"/>
              <a:gd name="connsiteY96" fmla="*/ 4537075 h 6858000"/>
              <a:gd name="connsiteX97" fmla="*/ 38632 w 4838076"/>
              <a:gd name="connsiteY97" fmla="*/ 4579937 h 6858000"/>
              <a:gd name="connsiteX98" fmla="*/ 23515 w 4838076"/>
              <a:gd name="connsiteY98" fmla="*/ 4625975 h 6858000"/>
              <a:gd name="connsiteX99" fmla="*/ 11758 w 4838076"/>
              <a:gd name="connsiteY99" fmla="*/ 4678362 h 6858000"/>
              <a:gd name="connsiteX100" fmla="*/ 3359 w 4838076"/>
              <a:gd name="connsiteY100" fmla="*/ 4738687 h 6858000"/>
              <a:gd name="connsiteX101" fmla="*/ 0 w 4838076"/>
              <a:gd name="connsiteY101" fmla="*/ 4806950 h 6858000"/>
              <a:gd name="connsiteX102" fmla="*/ 3359 w 4838076"/>
              <a:gd name="connsiteY102" fmla="*/ 4875212 h 6858000"/>
              <a:gd name="connsiteX103" fmla="*/ 11758 w 4838076"/>
              <a:gd name="connsiteY103" fmla="*/ 4935537 h 6858000"/>
              <a:gd name="connsiteX104" fmla="*/ 23515 w 4838076"/>
              <a:gd name="connsiteY104" fmla="*/ 4987925 h 6858000"/>
              <a:gd name="connsiteX105" fmla="*/ 38632 w 4838076"/>
              <a:gd name="connsiteY105" fmla="*/ 5033962 h 6858000"/>
              <a:gd name="connsiteX106" fmla="*/ 55427 w 4838076"/>
              <a:gd name="connsiteY106" fmla="*/ 5075237 h 6858000"/>
              <a:gd name="connsiteX107" fmla="*/ 75583 w 4838076"/>
              <a:gd name="connsiteY107" fmla="*/ 5114925 h 6858000"/>
              <a:gd name="connsiteX108" fmla="*/ 95738 w 4838076"/>
              <a:gd name="connsiteY108" fmla="*/ 5149850 h 6858000"/>
              <a:gd name="connsiteX109" fmla="*/ 115893 w 4838076"/>
              <a:gd name="connsiteY109" fmla="*/ 5186362 h 6858000"/>
              <a:gd name="connsiteX110" fmla="*/ 134368 w 4838076"/>
              <a:gd name="connsiteY110" fmla="*/ 5226050 h 6858000"/>
              <a:gd name="connsiteX111" fmla="*/ 152844 w 4838076"/>
              <a:gd name="connsiteY111" fmla="*/ 5268912 h 6858000"/>
              <a:gd name="connsiteX112" fmla="*/ 167960 w 4838076"/>
              <a:gd name="connsiteY112" fmla="*/ 5313362 h 6858000"/>
              <a:gd name="connsiteX113" fmla="*/ 178038 w 4838076"/>
              <a:gd name="connsiteY113" fmla="*/ 5365750 h 6858000"/>
              <a:gd name="connsiteX114" fmla="*/ 188115 w 4838076"/>
              <a:gd name="connsiteY114" fmla="*/ 5426075 h 6858000"/>
              <a:gd name="connsiteX115" fmla="*/ 189795 w 4838076"/>
              <a:gd name="connsiteY115" fmla="*/ 5494337 h 6858000"/>
              <a:gd name="connsiteX116" fmla="*/ 188115 w 4838076"/>
              <a:gd name="connsiteY116" fmla="*/ 5562600 h 6858000"/>
              <a:gd name="connsiteX117" fmla="*/ 178038 w 4838076"/>
              <a:gd name="connsiteY117" fmla="*/ 5622925 h 6858000"/>
              <a:gd name="connsiteX118" fmla="*/ 167960 w 4838076"/>
              <a:gd name="connsiteY118" fmla="*/ 5675312 h 6858000"/>
              <a:gd name="connsiteX119" fmla="*/ 152844 w 4838076"/>
              <a:gd name="connsiteY119" fmla="*/ 5721350 h 6858000"/>
              <a:gd name="connsiteX120" fmla="*/ 134368 w 4838076"/>
              <a:gd name="connsiteY120" fmla="*/ 5762625 h 6858000"/>
              <a:gd name="connsiteX121" fmla="*/ 115893 w 4838076"/>
              <a:gd name="connsiteY121" fmla="*/ 5802312 h 6858000"/>
              <a:gd name="connsiteX122" fmla="*/ 95738 w 4838076"/>
              <a:gd name="connsiteY122" fmla="*/ 5840412 h 6858000"/>
              <a:gd name="connsiteX123" fmla="*/ 75583 w 4838076"/>
              <a:gd name="connsiteY123" fmla="*/ 5876925 h 6858000"/>
              <a:gd name="connsiteX124" fmla="*/ 55427 w 4838076"/>
              <a:gd name="connsiteY124" fmla="*/ 5915025 h 6858000"/>
              <a:gd name="connsiteX125" fmla="*/ 38632 w 4838076"/>
              <a:gd name="connsiteY125" fmla="*/ 5956300 h 6858000"/>
              <a:gd name="connsiteX126" fmla="*/ 23515 w 4838076"/>
              <a:gd name="connsiteY126" fmla="*/ 6003925 h 6858000"/>
              <a:gd name="connsiteX127" fmla="*/ 11758 w 4838076"/>
              <a:gd name="connsiteY127" fmla="*/ 6056312 h 6858000"/>
              <a:gd name="connsiteX128" fmla="*/ 3359 w 4838076"/>
              <a:gd name="connsiteY128" fmla="*/ 6113462 h 6858000"/>
              <a:gd name="connsiteX129" fmla="*/ 0 w 4838076"/>
              <a:gd name="connsiteY129" fmla="*/ 6183312 h 6858000"/>
              <a:gd name="connsiteX130" fmla="*/ 3359 w 4838076"/>
              <a:gd name="connsiteY130" fmla="*/ 6251575 h 6858000"/>
              <a:gd name="connsiteX131" fmla="*/ 11758 w 4838076"/>
              <a:gd name="connsiteY131" fmla="*/ 6311900 h 6858000"/>
              <a:gd name="connsiteX132" fmla="*/ 23515 w 4838076"/>
              <a:gd name="connsiteY132" fmla="*/ 6361112 h 6858000"/>
              <a:gd name="connsiteX133" fmla="*/ 38632 w 4838076"/>
              <a:gd name="connsiteY133" fmla="*/ 6407150 h 6858000"/>
              <a:gd name="connsiteX134" fmla="*/ 55427 w 4838076"/>
              <a:gd name="connsiteY134" fmla="*/ 6448425 h 6858000"/>
              <a:gd name="connsiteX135" fmla="*/ 73903 w 4838076"/>
              <a:gd name="connsiteY135" fmla="*/ 6488112 h 6858000"/>
              <a:gd name="connsiteX136" fmla="*/ 92379 w 4838076"/>
              <a:gd name="connsiteY136" fmla="*/ 6523037 h 6858000"/>
              <a:gd name="connsiteX137" fmla="*/ 112534 w 4838076"/>
              <a:gd name="connsiteY137" fmla="*/ 6561137 h 6858000"/>
              <a:gd name="connsiteX138" fmla="*/ 132689 w 4838076"/>
              <a:gd name="connsiteY138" fmla="*/ 6597650 h 6858000"/>
              <a:gd name="connsiteX139" fmla="*/ 149485 w 4838076"/>
              <a:gd name="connsiteY139" fmla="*/ 6640512 h 6858000"/>
              <a:gd name="connsiteX140" fmla="*/ 166281 w 4838076"/>
              <a:gd name="connsiteY140" fmla="*/ 6683375 h 6858000"/>
              <a:gd name="connsiteX141" fmla="*/ 176358 w 4838076"/>
              <a:gd name="connsiteY141" fmla="*/ 6735762 h 6858000"/>
              <a:gd name="connsiteX142" fmla="*/ 184756 w 4838076"/>
              <a:gd name="connsiteY142" fmla="*/ 6791325 h 6858000"/>
              <a:gd name="connsiteX143" fmla="*/ 189795 w 4838076"/>
              <a:gd name="connsiteY143" fmla="*/ 6858000 h 6858000"/>
              <a:gd name="connsiteX144" fmla="*/ 334173 w 4838076"/>
              <a:gd name="connsiteY144" fmla="*/ 6858000 h 6858000"/>
              <a:gd name="connsiteX145" fmla="*/ 334174 w 4838076"/>
              <a:gd name="connsiteY145" fmla="*/ 6858000 h 6858000"/>
              <a:gd name="connsiteX146" fmla="*/ 3459219 w 4838076"/>
              <a:gd name="connsiteY146" fmla="*/ 6858000 h 6858000"/>
              <a:gd name="connsiteX147" fmla="*/ 4417162 w 4838076"/>
              <a:gd name="connsiteY147" fmla="*/ 6858000 h 6858000"/>
              <a:gd name="connsiteX148" fmla="*/ 4838076 w 4838076"/>
              <a:gd name="connsiteY14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</a:cxnLst>
            <a:rect l="l" t="t" r="r" b="b"/>
            <a:pathLst>
              <a:path w="4838076" h="6858000">
                <a:moveTo>
                  <a:pt x="4838076" y="0"/>
                </a:moveTo>
                <a:lnTo>
                  <a:pt x="4417162" y="0"/>
                </a:lnTo>
                <a:lnTo>
                  <a:pt x="3459219" y="0"/>
                </a:lnTo>
                <a:lnTo>
                  <a:pt x="334174" y="0"/>
                </a:lnTo>
                <a:lnTo>
                  <a:pt x="334173" y="0"/>
                </a:lnTo>
                <a:lnTo>
                  <a:pt x="189795" y="0"/>
                </a:lnTo>
                <a:lnTo>
                  <a:pt x="184756" y="66675"/>
                </a:lnTo>
                <a:lnTo>
                  <a:pt x="176358" y="122237"/>
                </a:lnTo>
                <a:lnTo>
                  <a:pt x="166281" y="174625"/>
                </a:lnTo>
                <a:lnTo>
                  <a:pt x="149485" y="217487"/>
                </a:lnTo>
                <a:lnTo>
                  <a:pt x="132689" y="260350"/>
                </a:lnTo>
                <a:lnTo>
                  <a:pt x="112534" y="296862"/>
                </a:lnTo>
                <a:lnTo>
                  <a:pt x="92379" y="334962"/>
                </a:lnTo>
                <a:lnTo>
                  <a:pt x="73903" y="369887"/>
                </a:lnTo>
                <a:lnTo>
                  <a:pt x="55427" y="409575"/>
                </a:lnTo>
                <a:lnTo>
                  <a:pt x="38632" y="450850"/>
                </a:lnTo>
                <a:lnTo>
                  <a:pt x="23515" y="496887"/>
                </a:lnTo>
                <a:lnTo>
                  <a:pt x="11758" y="546100"/>
                </a:lnTo>
                <a:lnTo>
                  <a:pt x="3359" y="606425"/>
                </a:lnTo>
                <a:lnTo>
                  <a:pt x="0" y="673100"/>
                </a:lnTo>
                <a:lnTo>
                  <a:pt x="3359" y="744537"/>
                </a:lnTo>
                <a:lnTo>
                  <a:pt x="11758" y="801687"/>
                </a:lnTo>
                <a:lnTo>
                  <a:pt x="23515" y="854075"/>
                </a:lnTo>
                <a:lnTo>
                  <a:pt x="38632" y="901700"/>
                </a:lnTo>
                <a:lnTo>
                  <a:pt x="55427" y="942975"/>
                </a:lnTo>
                <a:lnTo>
                  <a:pt x="75583" y="981075"/>
                </a:lnTo>
                <a:lnTo>
                  <a:pt x="95738" y="1017587"/>
                </a:lnTo>
                <a:lnTo>
                  <a:pt x="115893" y="1055687"/>
                </a:lnTo>
                <a:lnTo>
                  <a:pt x="134368" y="1095375"/>
                </a:lnTo>
                <a:lnTo>
                  <a:pt x="152844" y="1136650"/>
                </a:lnTo>
                <a:lnTo>
                  <a:pt x="167960" y="1182687"/>
                </a:lnTo>
                <a:lnTo>
                  <a:pt x="178038" y="1235075"/>
                </a:lnTo>
                <a:lnTo>
                  <a:pt x="188115" y="1295400"/>
                </a:lnTo>
                <a:lnTo>
                  <a:pt x="189795" y="1363662"/>
                </a:lnTo>
                <a:lnTo>
                  <a:pt x="188115" y="1431925"/>
                </a:lnTo>
                <a:lnTo>
                  <a:pt x="178038" y="1492250"/>
                </a:lnTo>
                <a:lnTo>
                  <a:pt x="167960" y="1544637"/>
                </a:lnTo>
                <a:lnTo>
                  <a:pt x="152844" y="1589087"/>
                </a:lnTo>
                <a:lnTo>
                  <a:pt x="134368" y="1631950"/>
                </a:lnTo>
                <a:lnTo>
                  <a:pt x="115893" y="1671637"/>
                </a:lnTo>
                <a:lnTo>
                  <a:pt x="95738" y="1708150"/>
                </a:lnTo>
                <a:lnTo>
                  <a:pt x="75583" y="1743075"/>
                </a:lnTo>
                <a:lnTo>
                  <a:pt x="55427" y="1782762"/>
                </a:lnTo>
                <a:lnTo>
                  <a:pt x="38632" y="1824037"/>
                </a:lnTo>
                <a:lnTo>
                  <a:pt x="23515" y="1870075"/>
                </a:lnTo>
                <a:lnTo>
                  <a:pt x="11758" y="1922462"/>
                </a:lnTo>
                <a:lnTo>
                  <a:pt x="3359" y="1982787"/>
                </a:lnTo>
                <a:lnTo>
                  <a:pt x="0" y="2051050"/>
                </a:lnTo>
                <a:lnTo>
                  <a:pt x="3359" y="2119312"/>
                </a:lnTo>
                <a:lnTo>
                  <a:pt x="11758" y="2179637"/>
                </a:lnTo>
                <a:lnTo>
                  <a:pt x="23515" y="2232025"/>
                </a:lnTo>
                <a:lnTo>
                  <a:pt x="38632" y="2278062"/>
                </a:lnTo>
                <a:lnTo>
                  <a:pt x="55427" y="2319337"/>
                </a:lnTo>
                <a:lnTo>
                  <a:pt x="75583" y="2359025"/>
                </a:lnTo>
                <a:lnTo>
                  <a:pt x="95738" y="2395537"/>
                </a:lnTo>
                <a:lnTo>
                  <a:pt x="115893" y="2433637"/>
                </a:lnTo>
                <a:lnTo>
                  <a:pt x="134368" y="2471737"/>
                </a:lnTo>
                <a:lnTo>
                  <a:pt x="152844" y="2513012"/>
                </a:lnTo>
                <a:lnTo>
                  <a:pt x="167960" y="2560637"/>
                </a:lnTo>
                <a:lnTo>
                  <a:pt x="178038" y="2613025"/>
                </a:lnTo>
                <a:lnTo>
                  <a:pt x="188115" y="2671762"/>
                </a:lnTo>
                <a:lnTo>
                  <a:pt x="189795" y="2741612"/>
                </a:lnTo>
                <a:lnTo>
                  <a:pt x="188115" y="2809875"/>
                </a:lnTo>
                <a:lnTo>
                  <a:pt x="178038" y="2868612"/>
                </a:lnTo>
                <a:lnTo>
                  <a:pt x="167960" y="2922587"/>
                </a:lnTo>
                <a:lnTo>
                  <a:pt x="152844" y="2967037"/>
                </a:lnTo>
                <a:lnTo>
                  <a:pt x="134368" y="3009900"/>
                </a:lnTo>
                <a:lnTo>
                  <a:pt x="115893" y="3046412"/>
                </a:lnTo>
                <a:lnTo>
                  <a:pt x="95738" y="3084512"/>
                </a:lnTo>
                <a:lnTo>
                  <a:pt x="75583" y="3121025"/>
                </a:lnTo>
                <a:lnTo>
                  <a:pt x="55427" y="3160712"/>
                </a:lnTo>
                <a:lnTo>
                  <a:pt x="38632" y="3201987"/>
                </a:lnTo>
                <a:lnTo>
                  <a:pt x="23515" y="3248025"/>
                </a:lnTo>
                <a:lnTo>
                  <a:pt x="11758" y="3300412"/>
                </a:lnTo>
                <a:lnTo>
                  <a:pt x="3359" y="3360737"/>
                </a:lnTo>
                <a:lnTo>
                  <a:pt x="0" y="3427412"/>
                </a:lnTo>
                <a:lnTo>
                  <a:pt x="3359" y="3497262"/>
                </a:lnTo>
                <a:lnTo>
                  <a:pt x="11758" y="3557587"/>
                </a:lnTo>
                <a:lnTo>
                  <a:pt x="23515" y="3609975"/>
                </a:lnTo>
                <a:lnTo>
                  <a:pt x="38632" y="3656012"/>
                </a:lnTo>
                <a:lnTo>
                  <a:pt x="55427" y="3697287"/>
                </a:lnTo>
                <a:lnTo>
                  <a:pt x="75583" y="3736975"/>
                </a:lnTo>
                <a:lnTo>
                  <a:pt x="115893" y="3811587"/>
                </a:lnTo>
                <a:lnTo>
                  <a:pt x="134368" y="3848100"/>
                </a:lnTo>
                <a:lnTo>
                  <a:pt x="152844" y="3890962"/>
                </a:lnTo>
                <a:lnTo>
                  <a:pt x="167960" y="3935412"/>
                </a:lnTo>
                <a:lnTo>
                  <a:pt x="178038" y="3987800"/>
                </a:lnTo>
                <a:lnTo>
                  <a:pt x="188115" y="4048125"/>
                </a:lnTo>
                <a:lnTo>
                  <a:pt x="189795" y="4116387"/>
                </a:lnTo>
                <a:lnTo>
                  <a:pt x="188115" y="4186237"/>
                </a:lnTo>
                <a:lnTo>
                  <a:pt x="178038" y="4244975"/>
                </a:lnTo>
                <a:lnTo>
                  <a:pt x="167960" y="4297362"/>
                </a:lnTo>
                <a:lnTo>
                  <a:pt x="152844" y="4343400"/>
                </a:lnTo>
                <a:lnTo>
                  <a:pt x="134368" y="4386262"/>
                </a:lnTo>
                <a:lnTo>
                  <a:pt x="115893" y="4424362"/>
                </a:lnTo>
                <a:lnTo>
                  <a:pt x="75583" y="4498975"/>
                </a:lnTo>
                <a:lnTo>
                  <a:pt x="55427" y="4537075"/>
                </a:lnTo>
                <a:lnTo>
                  <a:pt x="38632" y="4579937"/>
                </a:lnTo>
                <a:lnTo>
                  <a:pt x="23515" y="4625975"/>
                </a:lnTo>
                <a:lnTo>
                  <a:pt x="11758" y="4678362"/>
                </a:lnTo>
                <a:lnTo>
                  <a:pt x="3359" y="4738687"/>
                </a:lnTo>
                <a:lnTo>
                  <a:pt x="0" y="4806950"/>
                </a:lnTo>
                <a:lnTo>
                  <a:pt x="3359" y="4875212"/>
                </a:lnTo>
                <a:lnTo>
                  <a:pt x="11758" y="4935537"/>
                </a:lnTo>
                <a:lnTo>
                  <a:pt x="23515" y="4987925"/>
                </a:lnTo>
                <a:lnTo>
                  <a:pt x="38632" y="5033962"/>
                </a:lnTo>
                <a:lnTo>
                  <a:pt x="55427" y="5075237"/>
                </a:lnTo>
                <a:lnTo>
                  <a:pt x="75583" y="5114925"/>
                </a:lnTo>
                <a:lnTo>
                  <a:pt x="95738" y="5149850"/>
                </a:lnTo>
                <a:lnTo>
                  <a:pt x="115893" y="5186362"/>
                </a:lnTo>
                <a:lnTo>
                  <a:pt x="134368" y="5226050"/>
                </a:lnTo>
                <a:lnTo>
                  <a:pt x="152844" y="5268912"/>
                </a:lnTo>
                <a:lnTo>
                  <a:pt x="167960" y="5313362"/>
                </a:lnTo>
                <a:lnTo>
                  <a:pt x="178038" y="5365750"/>
                </a:lnTo>
                <a:lnTo>
                  <a:pt x="188115" y="5426075"/>
                </a:lnTo>
                <a:lnTo>
                  <a:pt x="189795" y="5494337"/>
                </a:lnTo>
                <a:lnTo>
                  <a:pt x="188115" y="5562600"/>
                </a:lnTo>
                <a:lnTo>
                  <a:pt x="178038" y="5622925"/>
                </a:lnTo>
                <a:lnTo>
                  <a:pt x="167960" y="5675312"/>
                </a:lnTo>
                <a:lnTo>
                  <a:pt x="152844" y="5721350"/>
                </a:lnTo>
                <a:lnTo>
                  <a:pt x="134368" y="5762625"/>
                </a:lnTo>
                <a:lnTo>
                  <a:pt x="115893" y="5802312"/>
                </a:lnTo>
                <a:lnTo>
                  <a:pt x="95738" y="5840412"/>
                </a:lnTo>
                <a:lnTo>
                  <a:pt x="75583" y="5876925"/>
                </a:lnTo>
                <a:lnTo>
                  <a:pt x="55427" y="5915025"/>
                </a:lnTo>
                <a:lnTo>
                  <a:pt x="38632" y="5956300"/>
                </a:lnTo>
                <a:lnTo>
                  <a:pt x="23515" y="6003925"/>
                </a:lnTo>
                <a:lnTo>
                  <a:pt x="11758" y="6056312"/>
                </a:lnTo>
                <a:lnTo>
                  <a:pt x="3359" y="6113462"/>
                </a:lnTo>
                <a:lnTo>
                  <a:pt x="0" y="6183312"/>
                </a:lnTo>
                <a:lnTo>
                  <a:pt x="3359" y="6251575"/>
                </a:lnTo>
                <a:lnTo>
                  <a:pt x="11758" y="6311900"/>
                </a:lnTo>
                <a:lnTo>
                  <a:pt x="23515" y="6361112"/>
                </a:lnTo>
                <a:lnTo>
                  <a:pt x="38632" y="6407150"/>
                </a:lnTo>
                <a:lnTo>
                  <a:pt x="55427" y="6448425"/>
                </a:lnTo>
                <a:lnTo>
                  <a:pt x="73903" y="6488112"/>
                </a:lnTo>
                <a:lnTo>
                  <a:pt x="92379" y="6523037"/>
                </a:lnTo>
                <a:lnTo>
                  <a:pt x="112534" y="6561137"/>
                </a:lnTo>
                <a:lnTo>
                  <a:pt x="132689" y="6597650"/>
                </a:lnTo>
                <a:lnTo>
                  <a:pt x="149485" y="6640512"/>
                </a:lnTo>
                <a:lnTo>
                  <a:pt x="166281" y="6683375"/>
                </a:lnTo>
                <a:lnTo>
                  <a:pt x="176358" y="6735762"/>
                </a:lnTo>
                <a:lnTo>
                  <a:pt x="184756" y="6791325"/>
                </a:lnTo>
                <a:lnTo>
                  <a:pt x="189795" y="6858000"/>
                </a:lnTo>
                <a:lnTo>
                  <a:pt x="334173" y="6858000"/>
                </a:lnTo>
                <a:lnTo>
                  <a:pt x="334174" y="6858000"/>
                </a:lnTo>
                <a:lnTo>
                  <a:pt x="3459219" y="6858000"/>
                </a:lnTo>
                <a:lnTo>
                  <a:pt x="4417162" y="6858000"/>
                </a:lnTo>
                <a:lnTo>
                  <a:pt x="4838076" y="6858000"/>
                </a:lnTo>
                <a:close/>
              </a:path>
            </a:pathLst>
          </a:custGeom>
          <a:solidFill>
            <a:schemeClr val="accent1">
              <a:lumMod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641EABE-1DF2-40FF-8F7F-AC33717628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051" y="662400"/>
            <a:ext cx="3384000" cy="1492132"/>
          </a:xfrm>
        </p:spPr>
        <p:txBody>
          <a:bodyPr anchor="t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Cluster Managers</a:t>
            </a:r>
          </a:p>
        </p:txBody>
      </p:sp>
      <p:sp>
        <p:nvSpPr>
          <p:cNvPr id="30" name="Content Placeholder 3">
            <a:extLst>
              <a:ext uri="{FF2B5EF4-FFF2-40B4-BE49-F238E27FC236}">
                <a16:creationId xmlns:a16="http://schemas.microsoft.com/office/drawing/2014/main" id="{1F265B2C-E061-45C0-B0C8-235468BD01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1604" y="1946495"/>
            <a:ext cx="3877447" cy="4771176"/>
          </a:xfrm>
        </p:spPr>
        <p:txBody>
          <a:bodyPr>
            <a:normAutofit/>
          </a:bodyPr>
          <a:lstStyle/>
          <a:p>
            <a:r>
              <a:rPr lang="en-US" sz="1600" b="1" dirty="0">
                <a:solidFill>
                  <a:schemeClr val="bg1">
                    <a:alpha val="60000"/>
                  </a:schemeClr>
                </a:solidFill>
              </a:rPr>
              <a:t>Spark Standalone</a:t>
            </a:r>
            <a:r>
              <a:rPr lang="en-US" sz="1600" dirty="0">
                <a:solidFill>
                  <a:schemeClr val="bg1">
                    <a:alpha val="60000"/>
                  </a:schemeClr>
                </a:solidFill>
              </a:rPr>
              <a:t>:</a:t>
            </a:r>
          </a:p>
          <a:p>
            <a:pPr lvl="1"/>
            <a:r>
              <a:rPr lang="en-US" sz="1600" dirty="0">
                <a:solidFill>
                  <a:schemeClr val="bg1">
                    <a:alpha val="60000"/>
                  </a:schemeClr>
                </a:solidFill>
              </a:rPr>
              <a:t>Spark’s internal resource manager which is included in the spark software distribution</a:t>
            </a:r>
          </a:p>
          <a:p>
            <a:r>
              <a:rPr lang="en-US" sz="1600" b="1" dirty="0">
                <a:solidFill>
                  <a:schemeClr val="bg1">
                    <a:alpha val="60000"/>
                  </a:schemeClr>
                </a:solidFill>
              </a:rPr>
              <a:t>YARN</a:t>
            </a:r>
            <a:r>
              <a:rPr lang="en-US" sz="1600" dirty="0">
                <a:solidFill>
                  <a:schemeClr val="bg1">
                    <a:alpha val="60000"/>
                  </a:schemeClr>
                </a:solidFill>
              </a:rPr>
              <a:t>: Yet Another Resource Negotiator</a:t>
            </a:r>
          </a:p>
          <a:p>
            <a:pPr lvl="1"/>
            <a:r>
              <a:rPr lang="en-US" sz="1600" dirty="0">
                <a:solidFill>
                  <a:schemeClr val="bg1">
                    <a:alpha val="60000"/>
                  </a:schemeClr>
                </a:solidFill>
              </a:rPr>
              <a:t>General purpose distributed resource manager</a:t>
            </a:r>
          </a:p>
          <a:p>
            <a:pPr lvl="1"/>
            <a:r>
              <a:rPr lang="en-US" sz="1600" dirty="0">
                <a:solidFill>
                  <a:schemeClr val="bg1">
                    <a:alpha val="60000"/>
                  </a:schemeClr>
                </a:solidFill>
              </a:rPr>
              <a:t>YARN is the primary Hadoop resource manager</a:t>
            </a:r>
          </a:p>
          <a:p>
            <a:pPr lvl="1"/>
            <a:r>
              <a:rPr lang="en-US" sz="1600" dirty="0">
                <a:solidFill>
                  <a:schemeClr val="bg1">
                    <a:alpha val="60000"/>
                  </a:schemeClr>
                </a:solidFill>
              </a:rPr>
              <a:t>Not capable of managing an entire data center</a:t>
            </a:r>
          </a:p>
          <a:p>
            <a:r>
              <a:rPr lang="en-US" sz="1600" b="1" dirty="0">
                <a:solidFill>
                  <a:schemeClr val="bg1">
                    <a:alpha val="60000"/>
                  </a:schemeClr>
                </a:solidFill>
              </a:rPr>
              <a:t>Mesos</a:t>
            </a:r>
            <a:r>
              <a:rPr lang="en-US" sz="1600" dirty="0">
                <a:solidFill>
                  <a:schemeClr val="bg1">
                    <a:alpha val="60000"/>
                  </a:schemeClr>
                </a:solidFill>
              </a:rPr>
              <a:t>:</a:t>
            </a:r>
          </a:p>
          <a:p>
            <a:pPr lvl="1"/>
            <a:r>
              <a:rPr lang="en-US" sz="1600" dirty="0">
                <a:solidFill>
                  <a:schemeClr val="bg1">
                    <a:alpha val="60000"/>
                  </a:schemeClr>
                </a:solidFill>
              </a:rPr>
              <a:t>Like YARN, a general purpose manager</a:t>
            </a:r>
          </a:p>
          <a:p>
            <a:pPr lvl="1"/>
            <a:r>
              <a:rPr lang="en-US" sz="1600" dirty="0">
                <a:solidFill>
                  <a:schemeClr val="bg1">
                    <a:alpha val="60000"/>
                  </a:schemeClr>
                </a:solidFill>
              </a:rPr>
              <a:t>Uses a different design philosophy than YARN</a:t>
            </a:r>
          </a:p>
          <a:p>
            <a:pPr lvl="1"/>
            <a:r>
              <a:rPr lang="en-US" sz="1600" dirty="0">
                <a:solidFill>
                  <a:schemeClr val="bg1">
                    <a:alpha val="60000"/>
                  </a:schemeClr>
                </a:solidFill>
              </a:rPr>
              <a:t>Can manage an entire data center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19D974C3-AEC1-47AD-8751-CBEE6FC18A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1053" y="767723"/>
            <a:ext cx="6014185" cy="5322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4014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232B152-3720-4D3B-97ED-45CE5483F1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11BAB570-FF10-4E96-8A3F-FA9804702B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693698" cy="6858000"/>
          </a:xfrm>
          <a:custGeom>
            <a:avLst/>
            <a:gdLst>
              <a:gd name="connsiteX0" fmla="*/ 0 w 4693698"/>
              <a:gd name="connsiteY0" fmla="*/ 0 h 6858000"/>
              <a:gd name="connsiteX1" fmla="*/ 420914 w 4693698"/>
              <a:gd name="connsiteY1" fmla="*/ 0 h 6858000"/>
              <a:gd name="connsiteX2" fmla="*/ 1582057 w 4693698"/>
              <a:gd name="connsiteY2" fmla="*/ 0 h 6858000"/>
              <a:gd name="connsiteX3" fmla="*/ 4503903 w 4693698"/>
              <a:gd name="connsiteY3" fmla="*/ 0 h 6858000"/>
              <a:gd name="connsiteX4" fmla="*/ 4508943 w 4693698"/>
              <a:gd name="connsiteY4" fmla="*/ 66675 h 6858000"/>
              <a:gd name="connsiteX5" fmla="*/ 4517340 w 4693698"/>
              <a:gd name="connsiteY5" fmla="*/ 122237 h 6858000"/>
              <a:gd name="connsiteX6" fmla="*/ 4527418 w 4693698"/>
              <a:gd name="connsiteY6" fmla="*/ 174625 h 6858000"/>
              <a:gd name="connsiteX7" fmla="*/ 4544214 w 4693698"/>
              <a:gd name="connsiteY7" fmla="*/ 217487 h 6858000"/>
              <a:gd name="connsiteX8" fmla="*/ 4561010 w 4693698"/>
              <a:gd name="connsiteY8" fmla="*/ 260350 h 6858000"/>
              <a:gd name="connsiteX9" fmla="*/ 4581165 w 4693698"/>
              <a:gd name="connsiteY9" fmla="*/ 296862 h 6858000"/>
              <a:gd name="connsiteX10" fmla="*/ 4601320 w 4693698"/>
              <a:gd name="connsiteY10" fmla="*/ 334962 h 6858000"/>
              <a:gd name="connsiteX11" fmla="*/ 4619796 w 4693698"/>
              <a:gd name="connsiteY11" fmla="*/ 369887 h 6858000"/>
              <a:gd name="connsiteX12" fmla="*/ 4638271 w 4693698"/>
              <a:gd name="connsiteY12" fmla="*/ 409575 h 6858000"/>
              <a:gd name="connsiteX13" fmla="*/ 4655067 w 4693698"/>
              <a:gd name="connsiteY13" fmla="*/ 450850 h 6858000"/>
              <a:gd name="connsiteX14" fmla="*/ 4670184 w 4693698"/>
              <a:gd name="connsiteY14" fmla="*/ 496887 h 6858000"/>
              <a:gd name="connsiteX15" fmla="*/ 4681941 w 4693698"/>
              <a:gd name="connsiteY15" fmla="*/ 546100 h 6858000"/>
              <a:gd name="connsiteX16" fmla="*/ 4690339 w 4693698"/>
              <a:gd name="connsiteY16" fmla="*/ 606425 h 6858000"/>
              <a:gd name="connsiteX17" fmla="*/ 4693698 w 4693698"/>
              <a:gd name="connsiteY17" fmla="*/ 673100 h 6858000"/>
              <a:gd name="connsiteX18" fmla="*/ 4690339 w 4693698"/>
              <a:gd name="connsiteY18" fmla="*/ 744537 h 6858000"/>
              <a:gd name="connsiteX19" fmla="*/ 4681941 w 4693698"/>
              <a:gd name="connsiteY19" fmla="*/ 801687 h 6858000"/>
              <a:gd name="connsiteX20" fmla="*/ 4670184 w 4693698"/>
              <a:gd name="connsiteY20" fmla="*/ 854075 h 6858000"/>
              <a:gd name="connsiteX21" fmla="*/ 4655067 w 4693698"/>
              <a:gd name="connsiteY21" fmla="*/ 901700 h 6858000"/>
              <a:gd name="connsiteX22" fmla="*/ 4638271 w 4693698"/>
              <a:gd name="connsiteY22" fmla="*/ 942975 h 6858000"/>
              <a:gd name="connsiteX23" fmla="*/ 4618116 w 4693698"/>
              <a:gd name="connsiteY23" fmla="*/ 981075 h 6858000"/>
              <a:gd name="connsiteX24" fmla="*/ 4597961 w 4693698"/>
              <a:gd name="connsiteY24" fmla="*/ 1017587 h 6858000"/>
              <a:gd name="connsiteX25" fmla="*/ 4577806 w 4693698"/>
              <a:gd name="connsiteY25" fmla="*/ 1055687 h 6858000"/>
              <a:gd name="connsiteX26" fmla="*/ 4559330 w 4693698"/>
              <a:gd name="connsiteY26" fmla="*/ 1095375 h 6858000"/>
              <a:gd name="connsiteX27" fmla="*/ 4540854 w 4693698"/>
              <a:gd name="connsiteY27" fmla="*/ 1136650 h 6858000"/>
              <a:gd name="connsiteX28" fmla="*/ 4525739 w 4693698"/>
              <a:gd name="connsiteY28" fmla="*/ 1182687 h 6858000"/>
              <a:gd name="connsiteX29" fmla="*/ 4515661 w 4693698"/>
              <a:gd name="connsiteY29" fmla="*/ 1235075 h 6858000"/>
              <a:gd name="connsiteX30" fmla="*/ 4505583 w 4693698"/>
              <a:gd name="connsiteY30" fmla="*/ 1295400 h 6858000"/>
              <a:gd name="connsiteX31" fmla="*/ 4503903 w 4693698"/>
              <a:gd name="connsiteY31" fmla="*/ 1363662 h 6858000"/>
              <a:gd name="connsiteX32" fmla="*/ 4505583 w 4693698"/>
              <a:gd name="connsiteY32" fmla="*/ 1431925 h 6858000"/>
              <a:gd name="connsiteX33" fmla="*/ 4515661 w 4693698"/>
              <a:gd name="connsiteY33" fmla="*/ 1492250 h 6858000"/>
              <a:gd name="connsiteX34" fmla="*/ 4525739 w 4693698"/>
              <a:gd name="connsiteY34" fmla="*/ 1544637 h 6858000"/>
              <a:gd name="connsiteX35" fmla="*/ 4540854 w 4693698"/>
              <a:gd name="connsiteY35" fmla="*/ 1589087 h 6858000"/>
              <a:gd name="connsiteX36" fmla="*/ 4559330 w 4693698"/>
              <a:gd name="connsiteY36" fmla="*/ 1631950 h 6858000"/>
              <a:gd name="connsiteX37" fmla="*/ 4577806 w 4693698"/>
              <a:gd name="connsiteY37" fmla="*/ 1671637 h 6858000"/>
              <a:gd name="connsiteX38" fmla="*/ 4597961 w 4693698"/>
              <a:gd name="connsiteY38" fmla="*/ 1708150 h 6858000"/>
              <a:gd name="connsiteX39" fmla="*/ 4618116 w 4693698"/>
              <a:gd name="connsiteY39" fmla="*/ 1743075 h 6858000"/>
              <a:gd name="connsiteX40" fmla="*/ 4638271 w 4693698"/>
              <a:gd name="connsiteY40" fmla="*/ 1782762 h 6858000"/>
              <a:gd name="connsiteX41" fmla="*/ 4655067 w 4693698"/>
              <a:gd name="connsiteY41" fmla="*/ 1824037 h 6858000"/>
              <a:gd name="connsiteX42" fmla="*/ 4670184 w 4693698"/>
              <a:gd name="connsiteY42" fmla="*/ 1870075 h 6858000"/>
              <a:gd name="connsiteX43" fmla="*/ 4681941 w 4693698"/>
              <a:gd name="connsiteY43" fmla="*/ 1922462 h 6858000"/>
              <a:gd name="connsiteX44" fmla="*/ 4690339 w 4693698"/>
              <a:gd name="connsiteY44" fmla="*/ 1982787 h 6858000"/>
              <a:gd name="connsiteX45" fmla="*/ 4693698 w 4693698"/>
              <a:gd name="connsiteY45" fmla="*/ 2051050 h 6858000"/>
              <a:gd name="connsiteX46" fmla="*/ 4690339 w 4693698"/>
              <a:gd name="connsiteY46" fmla="*/ 2119312 h 6858000"/>
              <a:gd name="connsiteX47" fmla="*/ 4681941 w 4693698"/>
              <a:gd name="connsiteY47" fmla="*/ 2179637 h 6858000"/>
              <a:gd name="connsiteX48" fmla="*/ 4670184 w 4693698"/>
              <a:gd name="connsiteY48" fmla="*/ 2232025 h 6858000"/>
              <a:gd name="connsiteX49" fmla="*/ 4655067 w 4693698"/>
              <a:gd name="connsiteY49" fmla="*/ 2278062 h 6858000"/>
              <a:gd name="connsiteX50" fmla="*/ 4638271 w 4693698"/>
              <a:gd name="connsiteY50" fmla="*/ 2319337 h 6858000"/>
              <a:gd name="connsiteX51" fmla="*/ 4618116 w 4693698"/>
              <a:gd name="connsiteY51" fmla="*/ 2359025 h 6858000"/>
              <a:gd name="connsiteX52" fmla="*/ 4597961 w 4693698"/>
              <a:gd name="connsiteY52" fmla="*/ 2395537 h 6858000"/>
              <a:gd name="connsiteX53" fmla="*/ 4577806 w 4693698"/>
              <a:gd name="connsiteY53" fmla="*/ 2433637 h 6858000"/>
              <a:gd name="connsiteX54" fmla="*/ 4559330 w 4693698"/>
              <a:gd name="connsiteY54" fmla="*/ 2471737 h 6858000"/>
              <a:gd name="connsiteX55" fmla="*/ 4540854 w 4693698"/>
              <a:gd name="connsiteY55" fmla="*/ 2513012 h 6858000"/>
              <a:gd name="connsiteX56" fmla="*/ 4525739 w 4693698"/>
              <a:gd name="connsiteY56" fmla="*/ 2560637 h 6858000"/>
              <a:gd name="connsiteX57" fmla="*/ 4515661 w 4693698"/>
              <a:gd name="connsiteY57" fmla="*/ 2613025 h 6858000"/>
              <a:gd name="connsiteX58" fmla="*/ 4505583 w 4693698"/>
              <a:gd name="connsiteY58" fmla="*/ 2671762 h 6858000"/>
              <a:gd name="connsiteX59" fmla="*/ 4503903 w 4693698"/>
              <a:gd name="connsiteY59" fmla="*/ 2741612 h 6858000"/>
              <a:gd name="connsiteX60" fmla="*/ 4505583 w 4693698"/>
              <a:gd name="connsiteY60" fmla="*/ 2809875 h 6858000"/>
              <a:gd name="connsiteX61" fmla="*/ 4515661 w 4693698"/>
              <a:gd name="connsiteY61" fmla="*/ 2868612 h 6858000"/>
              <a:gd name="connsiteX62" fmla="*/ 4525739 w 4693698"/>
              <a:gd name="connsiteY62" fmla="*/ 2922587 h 6858000"/>
              <a:gd name="connsiteX63" fmla="*/ 4540854 w 4693698"/>
              <a:gd name="connsiteY63" fmla="*/ 2967037 h 6858000"/>
              <a:gd name="connsiteX64" fmla="*/ 4559330 w 4693698"/>
              <a:gd name="connsiteY64" fmla="*/ 3009900 h 6858000"/>
              <a:gd name="connsiteX65" fmla="*/ 4577806 w 4693698"/>
              <a:gd name="connsiteY65" fmla="*/ 3046412 h 6858000"/>
              <a:gd name="connsiteX66" fmla="*/ 4597961 w 4693698"/>
              <a:gd name="connsiteY66" fmla="*/ 3084512 h 6858000"/>
              <a:gd name="connsiteX67" fmla="*/ 4618116 w 4693698"/>
              <a:gd name="connsiteY67" fmla="*/ 3121025 h 6858000"/>
              <a:gd name="connsiteX68" fmla="*/ 4638271 w 4693698"/>
              <a:gd name="connsiteY68" fmla="*/ 3160712 h 6858000"/>
              <a:gd name="connsiteX69" fmla="*/ 4655067 w 4693698"/>
              <a:gd name="connsiteY69" fmla="*/ 3201987 h 6858000"/>
              <a:gd name="connsiteX70" fmla="*/ 4670184 w 4693698"/>
              <a:gd name="connsiteY70" fmla="*/ 3248025 h 6858000"/>
              <a:gd name="connsiteX71" fmla="*/ 4681941 w 4693698"/>
              <a:gd name="connsiteY71" fmla="*/ 3300412 h 6858000"/>
              <a:gd name="connsiteX72" fmla="*/ 4690339 w 4693698"/>
              <a:gd name="connsiteY72" fmla="*/ 3360737 h 6858000"/>
              <a:gd name="connsiteX73" fmla="*/ 4693698 w 4693698"/>
              <a:gd name="connsiteY73" fmla="*/ 3427412 h 6858000"/>
              <a:gd name="connsiteX74" fmla="*/ 4690339 w 4693698"/>
              <a:gd name="connsiteY74" fmla="*/ 3497262 h 6858000"/>
              <a:gd name="connsiteX75" fmla="*/ 4681941 w 4693698"/>
              <a:gd name="connsiteY75" fmla="*/ 3557587 h 6858000"/>
              <a:gd name="connsiteX76" fmla="*/ 4670184 w 4693698"/>
              <a:gd name="connsiteY76" fmla="*/ 3609975 h 6858000"/>
              <a:gd name="connsiteX77" fmla="*/ 4655067 w 4693698"/>
              <a:gd name="connsiteY77" fmla="*/ 3656012 h 6858000"/>
              <a:gd name="connsiteX78" fmla="*/ 4638271 w 4693698"/>
              <a:gd name="connsiteY78" fmla="*/ 3697287 h 6858000"/>
              <a:gd name="connsiteX79" fmla="*/ 4618116 w 4693698"/>
              <a:gd name="connsiteY79" fmla="*/ 3736975 h 6858000"/>
              <a:gd name="connsiteX80" fmla="*/ 4577806 w 4693698"/>
              <a:gd name="connsiteY80" fmla="*/ 3811587 h 6858000"/>
              <a:gd name="connsiteX81" fmla="*/ 4559330 w 4693698"/>
              <a:gd name="connsiteY81" fmla="*/ 3848100 h 6858000"/>
              <a:gd name="connsiteX82" fmla="*/ 4540854 w 4693698"/>
              <a:gd name="connsiteY82" fmla="*/ 3890962 h 6858000"/>
              <a:gd name="connsiteX83" fmla="*/ 4525739 w 4693698"/>
              <a:gd name="connsiteY83" fmla="*/ 3935412 h 6858000"/>
              <a:gd name="connsiteX84" fmla="*/ 4515661 w 4693698"/>
              <a:gd name="connsiteY84" fmla="*/ 3987800 h 6858000"/>
              <a:gd name="connsiteX85" fmla="*/ 4505583 w 4693698"/>
              <a:gd name="connsiteY85" fmla="*/ 4048125 h 6858000"/>
              <a:gd name="connsiteX86" fmla="*/ 4503903 w 4693698"/>
              <a:gd name="connsiteY86" fmla="*/ 4116387 h 6858000"/>
              <a:gd name="connsiteX87" fmla="*/ 4505583 w 4693698"/>
              <a:gd name="connsiteY87" fmla="*/ 4186237 h 6858000"/>
              <a:gd name="connsiteX88" fmla="*/ 4515661 w 4693698"/>
              <a:gd name="connsiteY88" fmla="*/ 4244975 h 6858000"/>
              <a:gd name="connsiteX89" fmla="*/ 4525739 w 4693698"/>
              <a:gd name="connsiteY89" fmla="*/ 4297362 h 6858000"/>
              <a:gd name="connsiteX90" fmla="*/ 4540854 w 4693698"/>
              <a:gd name="connsiteY90" fmla="*/ 4343400 h 6858000"/>
              <a:gd name="connsiteX91" fmla="*/ 4559330 w 4693698"/>
              <a:gd name="connsiteY91" fmla="*/ 4386262 h 6858000"/>
              <a:gd name="connsiteX92" fmla="*/ 4577806 w 4693698"/>
              <a:gd name="connsiteY92" fmla="*/ 4424362 h 6858000"/>
              <a:gd name="connsiteX93" fmla="*/ 4618116 w 4693698"/>
              <a:gd name="connsiteY93" fmla="*/ 4498975 h 6858000"/>
              <a:gd name="connsiteX94" fmla="*/ 4638271 w 4693698"/>
              <a:gd name="connsiteY94" fmla="*/ 4537075 h 6858000"/>
              <a:gd name="connsiteX95" fmla="*/ 4655067 w 4693698"/>
              <a:gd name="connsiteY95" fmla="*/ 4579937 h 6858000"/>
              <a:gd name="connsiteX96" fmla="*/ 4670184 w 4693698"/>
              <a:gd name="connsiteY96" fmla="*/ 4625975 h 6858000"/>
              <a:gd name="connsiteX97" fmla="*/ 4681941 w 4693698"/>
              <a:gd name="connsiteY97" fmla="*/ 4678362 h 6858000"/>
              <a:gd name="connsiteX98" fmla="*/ 4690339 w 4693698"/>
              <a:gd name="connsiteY98" fmla="*/ 4738687 h 6858000"/>
              <a:gd name="connsiteX99" fmla="*/ 4693698 w 4693698"/>
              <a:gd name="connsiteY99" fmla="*/ 4806950 h 6858000"/>
              <a:gd name="connsiteX100" fmla="*/ 4690339 w 4693698"/>
              <a:gd name="connsiteY100" fmla="*/ 4875212 h 6858000"/>
              <a:gd name="connsiteX101" fmla="*/ 4681941 w 4693698"/>
              <a:gd name="connsiteY101" fmla="*/ 4935537 h 6858000"/>
              <a:gd name="connsiteX102" fmla="*/ 4670184 w 4693698"/>
              <a:gd name="connsiteY102" fmla="*/ 4987925 h 6858000"/>
              <a:gd name="connsiteX103" fmla="*/ 4655067 w 4693698"/>
              <a:gd name="connsiteY103" fmla="*/ 5033962 h 6858000"/>
              <a:gd name="connsiteX104" fmla="*/ 4638271 w 4693698"/>
              <a:gd name="connsiteY104" fmla="*/ 5075237 h 6858000"/>
              <a:gd name="connsiteX105" fmla="*/ 4618116 w 4693698"/>
              <a:gd name="connsiteY105" fmla="*/ 5114925 h 6858000"/>
              <a:gd name="connsiteX106" fmla="*/ 4597961 w 4693698"/>
              <a:gd name="connsiteY106" fmla="*/ 5149850 h 6858000"/>
              <a:gd name="connsiteX107" fmla="*/ 4577806 w 4693698"/>
              <a:gd name="connsiteY107" fmla="*/ 5186362 h 6858000"/>
              <a:gd name="connsiteX108" fmla="*/ 4559330 w 4693698"/>
              <a:gd name="connsiteY108" fmla="*/ 5226050 h 6858000"/>
              <a:gd name="connsiteX109" fmla="*/ 4540854 w 4693698"/>
              <a:gd name="connsiteY109" fmla="*/ 5268912 h 6858000"/>
              <a:gd name="connsiteX110" fmla="*/ 4525739 w 4693698"/>
              <a:gd name="connsiteY110" fmla="*/ 5313362 h 6858000"/>
              <a:gd name="connsiteX111" fmla="*/ 4515661 w 4693698"/>
              <a:gd name="connsiteY111" fmla="*/ 5365750 h 6858000"/>
              <a:gd name="connsiteX112" fmla="*/ 4505583 w 4693698"/>
              <a:gd name="connsiteY112" fmla="*/ 5426075 h 6858000"/>
              <a:gd name="connsiteX113" fmla="*/ 4503903 w 4693698"/>
              <a:gd name="connsiteY113" fmla="*/ 5494337 h 6858000"/>
              <a:gd name="connsiteX114" fmla="*/ 4505583 w 4693698"/>
              <a:gd name="connsiteY114" fmla="*/ 5562600 h 6858000"/>
              <a:gd name="connsiteX115" fmla="*/ 4515661 w 4693698"/>
              <a:gd name="connsiteY115" fmla="*/ 5622925 h 6858000"/>
              <a:gd name="connsiteX116" fmla="*/ 4525739 w 4693698"/>
              <a:gd name="connsiteY116" fmla="*/ 5675312 h 6858000"/>
              <a:gd name="connsiteX117" fmla="*/ 4540854 w 4693698"/>
              <a:gd name="connsiteY117" fmla="*/ 5721350 h 6858000"/>
              <a:gd name="connsiteX118" fmla="*/ 4559330 w 4693698"/>
              <a:gd name="connsiteY118" fmla="*/ 5762625 h 6858000"/>
              <a:gd name="connsiteX119" fmla="*/ 4577806 w 4693698"/>
              <a:gd name="connsiteY119" fmla="*/ 5802312 h 6858000"/>
              <a:gd name="connsiteX120" fmla="*/ 4597961 w 4693698"/>
              <a:gd name="connsiteY120" fmla="*/ 5840412 h 6858000"/>
              <a:gd name="connsiteX121" fmla="*/ 4618116 w 4693698"/>
              <a:gd name="connsiteY121" fmla="*/ 5876925 h 6858000"/>
              <a:gd name="connsiteX122" fmla="*/ 4638271 w 4693698"/>
              <a:gd name="connsiteY122" fmla="*/ 5915025 h 6858000"/>
              <a:gd name="connsiteX123" fmla="*/ 4655067 w 4693698"/>
              <a:gd name="connsiteY123" fmla="*/ 5956300 h 6858000"/>
              <a:gd name="connsiteX124" fmla="*/ 4670184 w 4693698"/>
              <a:gd name="connsiteY124" fmla="*/ 6003925 h 6858000"/>
              <a:gd name="connsiteX125" fmla="*/ 4681941 w 4693698"/>
              <a:gd name="connsiteY125" fmla="*/ 6056312 h 6858000"/>
              <a:gd name="connsiteX126" fmla="*/ 4690339 w 4693698"/>
              <a:gd name="connsiteY126" fmla="*/ 6113462 h 6858000"/>
              <a:gd name="connsiteX127" fmla="*/ 4693698 w 4693698"/>
              <a:gd name="connsiteY127" fmla="*/ 6183312 h 6858000"/>
              <a:gd name="connsiteX128" fmla="*/ 4690339 w 4693698"/>
              <a:gd name="connsiteY128" fmla="*/ 6251575 h 6858000"/>
              <a:gd name="connsiteX129" fmla="*/ 4681941 w 4693698"/>
              <a:gd name="connsiteY129" fmla="*/ 6311900 h 6858000"/>
              <a:gd name="connsiteX130" fmla="*/ 4670184 w 4693698"/>
              <a:gd name="connsiteY130" fmla="*/ 6361112 h 6858000"/>
              <a:gd name="connsiteX131" fmla="*/ 4655067 w 4693698"/>
              <a:gd name="connsiteY131" fmla="*/ 6407150 h 6858000"/>
              <a:gd name="connsiteX132" fmla="*/ 4638271 w 4693698"/>
              <a:gd name="connsiteY132" fmla="*/ 6448425 h 6858000"/>
              <a:gd name="connsiteX133" fmla="*/ 4619796 w 4693698"/>
              <a:gd name="connsiteY133" fmla="*/ 6488112 h 6858000"/>
              <a:gd name="connsiteX134" fmla="*/ 4601320 w 4693698"/>
              <a:gd name="connsiteY134" fmla="*/ 6523037 h 6858000"/>
              <a:gd name="connsiteX135" fmla="*/ 4581165 w 4693698"/>
              <a:gd name="connsiteY135" fmla="*/ 6561137 h 6858000"/>
              <a:gd name="connsiteX136" fmla="*/ 4561010 w 4693698"/>
              <a:gd name="connsiteY136" fmla="*/ 6597650 h 6858000"/>
              <a:gd name="connsiteX137" fmla="*/ 4544214 w 4693698"/>
              <a:gd name="connsiteY137" fmla="*/ 6640512 h 6858000"/>
              <a:gd name="connsiteX138" fmla="*/ 4527418 w 4693698"/>
              <a:gd name="connsiteY138" fmla="*/ 6683375 h 6858000"/>
              <a:gd name="connsiteX139" fmla="*/ 4517340 w 4693698"/>
              <a:gd name="connsiteY139" fmla="*/ 6735762 h 6858000"/>
              <a:gd name="connsiteX140" fmla="*/ 4508943 w 4693698"/>
              <a:gd name="connsiteY140" fmla="*/ 6791325 h 6858000"/>
              <a:gd name="connsiteX141" fmla="*/ 4503903 w 4693698"/>
              <a:gd name="connsiteY141" fmla="*/ 6858000 h 6858000"/>
              <a:gd name="connsiteX142" fmla="*/ 1582057 w 4693698"/>
              <a:gd name="connsiteY142" fmla="*/ 6858000 h 6858000"/>
              <a:gd name="connsiteX143" fmla="*/ 420914 w 4693698"/>
              <a:gd name="connsiteY143" fmla="*/ 6858000 h 6858000"/>
              <a:gd name="connsiteX144" fmla="*/ 0 w 4693698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693698" h="6858000">
                <a:moveTo>
                  <a:pt x="0" y="0"/>
                </a:moveTo>
                <a:lnTo>
                  <a:pt x="420914" y="0"/>
                </a:lnTo>
                <a:lnTo>
                  <a:pt x="1582057" y="0"/>
                </a:lnTo>
                <a:lnTo>
                  <a:pt x="4503903" y="0"/>
                </a:lnTo>
                <a:lnTo>
                  <a:pt x="4508943" y="66675"/>
                </a:lnTo>
                <a:lnTo>
                  <a:pt x="4517340" y="122237"/>
                </a:lnTo>
                <a:lnTo>
                  <a:pt x="4527418" y="174625"/>
                </a:lnTo>
                <a:lnTo>
                  <a:pt x="4544214" y="217487"/>
                </a:lnTo>
                <a:lnTo>
                  <a:pt x="4561010" y="260350"/>
                </a:lnTo>
                <a:lnTo>
                  <a:pt x="4581165" y="296862"/>
                </a:lnTo>
                <a:lnTo>
                  <a:pt x="4601320" y="334962"/>
                </a:lnTo>
                <a:lnTo>
                  <a:pt x="4619796" y="369887"/>
                </a:lnTo>
                <a:lnTo>
                  <a:pt x="4638271" y="409575"/>
                </a:lnTo>
                <a:lnTo>
                  <a:pt x="4655067" y="450850"/>
                </a:lnTo>
                <a:lnTo>
                  <a:pt x="4670184" y="496887"/>
                </a:lnTo>
                <a:lnTo>
                  <a:pt x="4681941" y="546100"/>
                </a:lnTo>
                <a:lnTo>
                  <a:pt x="4690339" y="606425"/>
                </a:lnTo>
                <a:lnTo>
                  <a:pt x="4693698" y="673100"/>
                </a:lnTo>
                <a:lnTo>
                  <a:pt x="4690339" y="744537"/>
                </a:lnTo>
                <a:lnTo>
                  <a:pt x="4681941" y="801687"/>
                </a:lnTo>
                <a:lnTo>
                  <a:pt x="4670184" y="854075"/>
                </a:lnTo>
                <a:lnTo>
                  <a:pt x="4655067" y="901700"/>
                </a:lnTo>
                <a:lnTo>
                  <a:pt x="4638271" y="942975"/>
                </a:lnTo>
                <a:lnTo>
                  <a:pt x="4618116" y="981075"/>
                </a:lnTo>
                <a:lnTo>
                  <a:pt x="4597961" y="1017587"/>
                </a:lnTo>
                <a:lnTo>
                  <a:pt x="4577806" y="1055687"/>
                </a:lnTo>
                <a:lnTo>
                  <a:pt x="4559330" y="1095375"/>
                </a:lnTo>
                <a:lnTo>
                  <a:pt x="4540854" y="1136650"/>
                </a:lnTo>
                <a:lnTo>
                  <a:pt x="4525739" y="1182687"/>
                </a:lnTo>
                <a:lnTo>
                  <a:pt x="4515661" y="1235075"/>
                </a:lnTo>
                <a:lnTo>
                  <a:pt x="4505583" y="1295400"/>
                </a:lnTo>
                <a:lnTo>
                  <a:pt x="4503903" y="1363662"/>
                </a:lnTo>
                <a:lnTo>
                  <a:pt x="4505583" y="1431925"/>
                </a:lnTo>
                <a:lnTo>
                  <a:pt x="4515661" y="1492250"/>
                </a:lnTo>
                <a:lnTo>
                  <a:pt x="4525739" y="1544637"/>
                </a:lnTo>
                <a:lnTo>
                  <a:pt x="4540854" y="1589087"/>
                </a:lnTo>
                <a:lnTo>
                  <a:pt x="4559330" y="1631950"/>
                </a:lnTo>
                <a:lnTo>
                  <a:pt x="4577806" y="1671637"/>
                </a:lnTo>
                <a:lnTo>
                  <a:pt x="4597961" y="1708150"/>
                </a:lnTo>
                <a:lnTo>
                  <a:pt x="4618116" y="1743075"/>
                </a:lnTo>
                <a:lnTo>
                  <a:pt x="4638271" y="1782762"/>
                </a:lnTo>
                <a:lnTo>
                  <a:pt x="4655067" y="1824037"/>
                </a:lnTo>
                <a:lnTo>
                  <a:pt x="4670184" y="1870075"/>
                </a:lnTo>
                <a:lnTo>
                  <a:pt x="4681941" y="1922462"/>
                </a:lnTo>
                <a:lnTo>
                  <a:pt x="4690339" y="1982787"/>
                </a:lnTo>
                <a:lnTo>
                  <a:pt x="4693698" y="2051050"/>
                </a:lnTo>
                <a:lnTo>
                  <a:pt x="4690339" y="2119312"/>
                </a:lnTo>
                <a:lnTo>
                  <a:pt x="4681941" y="2179637"/>
                </a:lnTo>
                <a:lnTo>
                  <a:pt x="4670184" y="2232025"/>
                </a:lnTo>
                <a:lnTo>
                  <a:pt x="4655067" y="2278062"/>
                </a:lnTo>
                <a:lnTo>
                  <a:pt x="4638271" y="2319337"/>
                </a:lnTo>
                <a:lnTo>
                  <a:pt x="4618116" y="2359025"/>
                </a:lnTo>
                <a:lnTo>
                  <a:pt x="4597961" y="2395537"/>
                </a:lnTo>
                <a:lnTo>
                  <a:pt x="4577806" y="2433637"/>
                </a:lnTo>
                <a:lnTo>
                  <a:pt x="4559330" y="2471737"/>
                </a:lnTo>
                <a:lnTo>
                  <a:pt x="4540854" y="2513012"/>
                </a:lnTo>
                <a:lnTo>
                  <a:pt x="4525739" y="2560637"/>
                </a:lnTo>
                <a:lnTo>
                  <a:pt x="4515661" y="2613025"/>
                </a:lnTo>
                <a:lnTo>
                  <a:pt x="4505583" y="2671762"/>
                </a:lnTo>
                <a:lnTo>
                  <a:pt x="4503903" y="2741612"/>
                </a:lnTo>
                <a:lnTo>
                  <a:pt x="4505583" y="2809875"/>
                </a:lnTo>
                <a:lnTo>
                  <a:pt x="4515661" y="2868612"/>
                </a:lnTo>
                <a:lnTo>
                  <a:pt x="4525739" y="2922587"/>
                </a:lnTo>
                <a:lnTo>
                  <a:pt x="4540854" y="2967037"/>
                </a:lnTo>
                <a:lnTo>
                  <a:pt x="4559330" y="3009900"/>
                </a:lnTo>
                <a:lnTo>
                  <a:pt x="4577806" y="3046412"/>
                </a:lnTo>
                <a:lnTo>
                  <a:pt x="4597961" y="3084512"/>
                </a:lnTo>
                <a:lnTo>
                  <a:pt x="4618116" y="3121025"/>
                </a:lnTo>
                <a:lnTo>
                  <a:pt x="4638271" y="3160712"/>
                </a:lnTo>
                <a:lnTo>
                  <a:pt x="4655067" y="3201987"/>
                </a:lnTo>
                <a:lnTo>
                  <a:pt x="4670184" y="3248025"/>
                </a:lnTo>
                <a:lnTo>
                  <a:pt x="4681941" y="3300412"/>
                </a:lnTo>
                <a:lnTo>
                  <a:pt x="4690339" y="3360737"/>
                </a:lnTo>
                <a:lnTo>
                  <a:pt x="4693698" y="3427412"/>
                </a:lnTo>
                <a:lnTo>
                  <a:pt x="4690339" y="3497262"/>
                </a:lnTo>
                <a:lnTo>
                  <a:pt x="4681941" y="3557587"/>
                </a:lnTo>
                <a:lnTo>
                  <a:pt x="4670184" y="3609975"/>
                </a:lnTo>
                <a:lnTo>
                  <a:pt x="4655067" y="3656012"/>
                </a:lnTo>
                <a:lnTo>
                  <a:pt x="4638271" y="3697287"/>
                </a:lnTo>
                <a:lnTo>
                  <a:pt x="4618116" y="3736975"/>
                </a:lnTo>
                <a:lnTo>
                  <a:pt x="4577806" y="3811587"/>
                </a:lnTo>
                <a:lnTo>
                  <a:pt x="4559330" y="3848100"/>
                </a:lnTo>
                <a:lnTo>
                  <a:pt x="4540854" y="3890962"/>
                </a:lnTo>
                <a:lnTo>
                  <a:pt x="4525739" y="3935412"/>
                </a:lnTo>
                <a:lnTo>
                  <a:pt x="4515661" y="3987800"/>
                </a:lnTo>
                <a:lnTo>
                  <a:pt x="4505583" y="4048125"/>
                </a:lnTo>
                <a:lnTo>
                  <a:pt x="4503903" y="4116387"/>
                </a:lnTo>
                <a:lnTo>
                  <a:pt x="4505583" y="4186237"/>
                </a:lnTo>
                <a:lnTo>
                  <a:pt x="4515661" y="4244975"/>
                </a:lnTo>
                <a:lnTo>
                  <a:pt x="4525739" y="4297362"/>
                </a:lnTo>
                <a:lnTo>
                  <a:pt x="4540854" y="4343400"/>
                </a:lnTo>
                <a:lnTo>
                  <a:pt x="4559330" y="4386262"/>
                </a:lnTo>
                <a:lnTo>
                  <a:pt x="4577806" y="4424362"/>
                </a:lnTo>
                <a:lnTo>
                  <a:pt x="4618116" y="4498975"/>
                </a:lnTo>
                <a:lnTo>
                  <a:pt x="4638271" y="4537075"/>
                </a:lnTo>
                <a:lnTo>
                  <a:pt x="4655067" y="4579937"/>
                </a:lnTo>
                <a:lnTo>
                  <a:pt x="4670184" y="4625975"/>
                </a:lnTo>
                <a:lnTo>
                  <a:pt x="4681941" y="4678362"/>
                </a:lnTo>
                <a:lnTo>
                  <a:pt x="4690339" y="4738687"/>
                </a:lnTo>
                <a:lnTo>
                  <a:pt x="4693698" y="4806950"/>
                </a:lnTo>
                <a:lnTo>
                  <a:pt x="4690339" y="4875212"/>
                </a:lnTo>
                <a:lnTo>
                  <a:pt x="4681941" y="4935537"/>
                </a:lnTo>
                <a:lnTo>
                  <a:pt x="4670184" y="4987925"/>
                </a:lnTo>
                <a:lnTo>
                  <a:pt x="4655067" y="5033962"/>
                </a:lnTo>
                <a:lnTo>
                  <a:pt x="4638271" y="5075237"/>
                </a:lnTo>
                <a:lnTo>
                  <a:pt x="4618116" y="5114925"/>
                </a:lnTo>
                <a:lnTo>
                  <a:pt x="4597961" y="5149850"/>
                </a:lnTo>
                <a:lnTo>
                  <a:pt x="4577806" y="5186362"/>
                </a:lnTo>
                <a:lnTo>
                  <a:pt x="4559330" y="5226050"/>
                </a:lnTo>
                <a:lnTo>
                  <a:pt x="4540854" y="5268912"/>
                </a:lnTo>
                <a:lnTo>
                  <a:pt x="4525739" y="5313362"/>
                </a:lnTo>
                <a:lnTo>
                  <a:pt x="4515661" y="5365750"/>
                </a:lnTo>
                <a:lnTo>
                  <a:pt x="4505583" y="5426075"/>
                </a:lnTo>
                <a:lnTo>
                  <a:pt x="4503903" y="5494337"/>
                </a:lnTo>
                <a:lnTo>
                  <a:pt x="4505583" y="5562600"/>
                </a:lnTo>
                <a:lnTo>
                  <a:pt x="4515661" y="5622925"/>
                </a:lnTo>
                <a:lnTo>
                  <a:pt x="4525739" y="5675312"/>
                </a:lnTo>
                <a:lnTo>
                  <a:pt x="4540854" y="5721350"/>
                </a:lnTo>
                <a:lnTo>
                  <a:pt x="4559330" y="5762625"/>
                </a:lnTo>
                <a:lnTo>
                  <a:pt x="4577806" y="5802312"/>
                </a:lnTo>
                <a:lnTo>
                  <a:pt x="4597961" y="5840412"/>
                </a:lnTo>
                <a:lnTo>
                  <a:pt x="4618116" y="5876925"/>
                </a:lnTo>
                <a:lnTo>
                  <a:pt x="4638271" y="5915025"/>
                </a:lnTo>
                <a:lnTo>
                  <a:pt x="4655067" y="5956300"/>
                </a:lnTo>
                <a:lnTo>
                  <a:pt x="4670184" y="6003925"/>
                </a:lnTo>
                <a:lnTo>
                  <a:pt x="4681941" y="6056312"/>
                </a:lnTo>
                <a:lnTo>
                  <a:pt x="4690339" y="6113462"/>
                </a:lnTo>
                <a:lnTo>
                  <a:pt x="4693698" y="6183312"/>
                </a:lnTo>
                <a:lnTo>
                  <a:pt x="4690339" y="6251575"/>
                </a:lnTo>
                <a:lnTo>
                  <a:pt x="4681941" y="6311900"/>
                </a:lnTo>
                <a:lnTo>
                  <a:pt x="4670184" y="6361112"/>
                </a:lnTo>
                <a:lnTo>
                  <a:pt x="4655067" y="6407150"/>
                </a:lnTo>
                <a:lnTo>
                  <a:pt x="4638271" y="6448425"/>
                </a:lnTo>
                <a:lnTo>
                  <a:pt x="4619796" y="6488112"/>
                </a:lnTo>
                <a:lnTo>
                  <a:pt x="4601320" y="6523037"/>
                </a:lnTo>
                <a:lnTo>
                  <a:pt x="4581165" y="6561137"/>
                </a:lnTo>
                <a:lnTo>
                  <a:pt x="4561010" y="6597650"/>
                </a:lnTo>
                <a:lnTo>
                  <a:pt x="4544214" y="6640512"/>
                </a:lnTo>
                <a:lnTo>
                  <a:pt x="4527418" y="6683375"/>
                </a:lnTo>
                <a:lnTo>
                  <a:pt x="4517340" y="6735762"/>
                </a:lnTo>
                <a:lnTo>
                  <a:pt x="4508943" y="6791325"/>
                </a:lnTo>
                <a:lnTo>
                  <a:pt x="4503903" y="6858000"/>
                </a:lnTo>
                <a:lnTo>
                  <a:pt x="1582057" y="6858000"/>
                </a:lnTo>
                <a:lnTo>
                  <a:pt x="42091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B9FAFB2-BEB5-4848-8018-BCAD99E2E1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838076" cy="6858000"/>
          </a:xfrm>
          <a:custGeom>
            <a:avLst/>
            <a:gdLst>
              <a:gd name="connsiteX0" fmla="*/ 4838076 w 4838076"/>
              <a:gd name="connsiteY0" fmla="*/ 0 h 6858000"/>
              <a:gd name="connsiteX1" fmla="*/ 4417162 w 4838076"/>
              <a:gd name="connsiteY1" fmla="*/ 0 h 6858000"/>
              <a:gd name="connsiteX2" fmla="*/ 3459219 w 4838076"/>
              <a:gd name="connsiteY2" fmla="*/ 0 h 6858000"/>
              <a:gd name="connsiteX3" fmla="*/ 334174 w 4838076"/>
              <a:gd name="connsiteY3" fmla="*/ 0 h 6858000"/>
              <a:gd name="connsiteX4" fmla="*/ 334173 w 4838076"/>
              <a:gd name="connsiteY4" fmla="*/ 0 h 6858000"/>
              <a:gd name="connsiteX5" fmla="*/ 189795 w 4838076"/>
              <a:gd name="connsiteY5" fmla="*/ 0 h 6858000"/>
              <a:gd name="connsiteX6" fmla="*/ 184756 w 4838076"/>
              <a:gd name="connsiteY6" fmla="*/ 66675 h 6858000"/>
              <a:gd name="connsiteX7" fmla="*/ 176358 w 4838076"/>
              <a:gd name="connsiteY7" fmla="*/ 122237 h 6858000"/>
              <a:gd name="connsiteX8" fmla="*/ 166281 w 4838076"/>
              <a:gd name="connsiteY8" fmla="*/ 174625 h 6858000"/>
              <a:gd name="connsiteX9" fmla="*/ 149485 w 4838076"/>
              <a:gd name="connsiteY9" fmla="*/ 217487 h 6858000"/>
              <a:gd name="connsiteX10" fmla="*/ 132689 w 4838076"/>
              <a:gd name="connsiteY10" fmla="*/ 260350 h 6858000"/>
              <a:gd name="connsiteX11" fmla="*/ 112534 w 4838076"/>
              <a:gd name="connsiteY11" fmla="*/ 296862 h 6858000"/>
              <a:gd name="connsiteX12" fmla="*/ 92379 w 4838076"/>
              <a:gd name="connsiteY12" fmla="*/ 334962 h 6858000"/>
              <a:gd name="connsiteX13" fmla="*/ 73903 w 4838076"/>
              <a:gd name="connsiteY13" fmla="*/ 369887 h 6858000"/>
              <a:gd name="connsiteX14" fmla="*/ 55427 w 4838076"/>
              <a:gd name="connsiteY14" fmla="*/ 409575 h 6858000"/>
              <a:gd name="connsiteX15" fmla="*/ 38632 w 4838076"/>
              <a:gd name="connsiteY15" fmla="*/ 450850 h 6858000"/>
              <a:gd name="connsiteX16" fmla="*/ 23515 w 4838076"/>
              <a:gd name="connsiteY16" fmla="*/ 496887 h 6858000"/>
              <a:gd name="connsiteX17" fmla="*/ 11758 w 4838076"/>
              <a:gd name="connsiteY17" fmla="*/ 546100 h 6858000"/>
              <a:gd name="connsiteX18" fmla="*/ 3359 w 4838076"/>
              <a:gd name="connsiteY18" fmla="*/ 606425 h 6858000"/>
              <a:gd name="connsiteX19" fmla="*/ 0 w 4838076"/>
              <a:gd name="connsiteY19" fmla="*/ 673100 h 6858000"/>
              <a:gd name="connsiteX20" fmla="*/ 3359 w 4838076"/>
              <a:gd name="connsiteY20" fmla="*/ 744537 h 6858000"/>
              <a:gd name="connsiteX21" fmla="*/ 11758 w 4838076"/>
              <a:gd name="connsiteY21" fmla="*/ 801687 h 6858000"/>
              <a:gd name="connsiteX22" fmla="*/ 23515 w 4838076"/>
              <a:gd name="connsiteY22" fmla="*/ 854075 h 6858000"/>
              <a:gd name="connsiteX23" fmla="*/ 38632 w 4838076"/>
              <a:gd name="connsiteY23" fmla="*/ 901700 h 6858000"/>
              <a:gd name="connsiteX24" fmla="*/ 55427 w 4838076"/>
              <a:gd name="connsiteY24" fmla="*/ 942975 h 6858000"/>
              <a:gd name="connsiteX25" fmla="*/ 75583 w 4838076"/>
              <a:gd name="connsiteY25" fmla="*/ 981075 h 6858000"/>
              <a:gd name="connsiteX26" fmla="*/ 95738 w 4838076"/>
              <a:gd name="connsiteY26" fmla="*/ 1017587 h 6858000"/>
              <a:gd name="connsiteX27" fmla="*/ 115893 w 4838076"/>
              <a:gd name="connsiteY27" fmla="*/ 1055687 h 6858000"/>
              <a:gd name="connsiteX28" fmla="*/ 134368 w 4838076"/>
              <a:gd name="connsiteY28" fmla="*/ 1095375 h 6858000"/>
              <a:gd name="connsiteX29" fmla="*/ 152844 w 4838076"/>
              <a:gd name="connsiteY29" fmla="*/ 1136650 h 6858000"/>
              <a:gd name="connsiteX30" fmla="*/ 167960 w 4838076"/>
              <a:gd name="connsiteY30" fmla="*/ 1182687 h 6858000"/>
              <a:gd name="connsiteX31" fmla="*/ 178038 w 4838076"/>
              <a:gd name="connsiteY31" fmla="*/ 1235075 h 6858000"/>
              <a:gd name="connsiteX32" fmla="*/ 188115 w 4838076"/>
              <a:gd name="connsiteY32" fmla="*/ 1295400 h 6858000"/>
              <a:gd name="connsiteX33" fmla="*/ 189795 w 4838076"/>
              <a:gd name="connsiteY33" fmla="*/ 1363662 h 6858000"/>
              <a:gd name="connsiteX34" fmla="*/ 188115 w 4838076"/>
              <a:gd name="connsiteY34" fmla="*/ 1431925 h 6858000"/>
              <a:gd name="connsiteX35" fmla="*/ 178038 w 4838076"/>
              <a:gd name="connsiteY35" fmla="*/ 1492250 h 6858000"/>
              <a:gd name="connsiteX36" fmla="*/ 167960 w 4838076"/>
              <a:gd name="connsiteY36" fmla="*/ 1544637 h 6858000"/>
              <a:gd name="connsiteX37" fmla="*/ 152844 w 4838076"/>
              <a:gd name="connsiteY37" fmla="*/ 1589087 h 6858000"/>
              <a:gd name="connsiteX38" fmla="*/ 134368 w 4838076"/>
              <a:gd name="connsiteY38" fmla="*/ 1631950 h 6858000"/>
              <a:gd name="connsiteX39" fmla="*/ 115893 w 4838076"/>
              <a:gd name="connsiteY39" fmla="*/ 1671637 h 6858000"/>
              <a:gd name="connsiteX40" fmla="*/ 95738 w 4838076"/>
              <a:gd name="connsiteY40" fmla="*/ 1708150 h 6858000"/>
              <a:gd name="connsiteX41" fmla="*/ 75583 w 4838076"/>
              <a:gd name="connsiteY41" fmla="*/ 1743075 h 6858000"/>
              <a:gd name="connsiteX42" fmla="*/ 55427 w 4838076"/>
              <a:gd name="connsiteY42" fmla="*/ 1782762 h 6858000"/>
              <a:gd name="connsiteX43" fmla="*/ 38632 w 4838076"/>
              <a:gd name="connsiteY43" fmla="*/ 1824037 h 6858000"/>
              <a:gd name="connsiteX44" fmla="*/ 23515 w 4838076"/>
              <a:gd name="connsiteY44" fmla="*/ 1870075 h 6858000"/>
              <a:gd name="connsiteX45" fmla="*/ 11758 w 4838076"/>
              <a:gd name="connsiteY45" fmla="*/ 1922462 h 6858000"/>
              <a:gd name="connsiteX46" fmla="*/ 3359 w 4838076"/>
              <a:gd name="connsiteY46" fmla="*/ 1982787 h 6858000"/>
              <a:gd name="connsiteX47" fmla="*/ 0 w 4838076"/>
              <a:gd name="connsiteY47" fmla="*/ 2051050 h 6858000"/>
              <a:gd name="connsiteX48" fmla="*/ 3359 w 4838076"/>
              <a:gd name="connsiteY48" fmla="*/ 2119312 h 6858000"/>
              <a:gd name="connsiteX49" fmla="*/ 11758 w 4838076"/>
              <a:gd name="connsiteY49" fmla="*/ 2179637 h 6858000"/>
              <a:gd name="connsiteX50" fmla="*/ 23515 w 4838076"/>
              <a:gd name="connsiteY50" fmla="*/ 2232025 h 6858000"/>
              <a:gd name="connsiteX51" fmla="*/ 38632 w 4838076"/>
              <a:gd name="connsiteY51" fmla="*/ 2278062 h 6858000"/>
              <a:gd name="connsiteX52" fmla="*/ 55427 w 4838076"/>
              <a:gd name="connsiteY52" fmla="*/ 2319337 h 6858000"/>
              <a:gd name="connsiteX53" fmla="*/ 75583 w 4838076"/>
              <a:gd name="connsiteY53" fmla="*/ 2359025 h 6858000"/>
              <a:gd name="connsiteX54" fmla="*/ 95738 w 4838076"/>
              <a:gd name="connsiteY54" fmla="*/ 2395537 h 6858000"/>
              <a:gd name="connsiteX55" fmla="*/ 115893 w 4838076"/>
              <a:gd name="connsiteY55" fmla="*/ 2433637 h 6858000"/>
              <a:gd name="connsiteX56" fmla="*/ 134368 w 4838076"/>
              <a:gd name="connsiteY56" fmla="*/ 2471737 h 6858000"/>
              <a:gd name="connsiteX57" fmla="*/ 152844 w 4838076"/>
              <a:gd name="connsiteY57" fmla="*/ 2513012 h 6858000"/>
              <a:gd name="connsiteX58" fmla="*/ 167960 w 4838076"/>
              <a:gd name="connsiteY58" fmla="*/ 2560637 h 6858000"/>
              <a:gd name="connsiteX59" fmla="*/ 178038 w 4838076"/>
              <a:gd name="connsiteY59" fmla="*/ 2613025 h 6858000"/>
              <a:gd name="connsiteX60" fmla="*/ 188115 w 4838076"/>
              <a:gd name="connsiteY60" fmla="*/ 2671762 h 6858000"/>
              <a:gd name="connsiteX61" fmla="*/ 189795 w 4838076"/>
              <a:gd name="connsiteY61" fmla="*/ 2741612 h 6858000"/>
              <a:gd name="connsiteX62" fmla="*/ 188115 w 4838076"/>
              <a:gd name="connsiteY62" fmla="*/ 2809875 h 6858000"/>
              <a:gd name="connsiteX63" fmla="*/ 178038 w 4838076"/>
              <a:gd name="connsiteY63" fmla="*/ 2868612 h 6858000"/>
              <a:gd name="connsiteX64" fmla="*/ 167960 w 4838076"/>
              <a:gd name="connsiteY64" fmla="*/ 2922587 h 6858000"/>
              <a:gd name="connsiteX65" fmla="*/ 152844 w 4838076"/>
              <a:gd name="connsiteY65" fmla="*/ 2967037 h 6858000"/>
              <a:gd name="connsiteX66" fmla="*/ 134368 w 4838076"/>
              <a:gd name="connsiteY66" fmla="*/ 3009900 h 6858000"/>
              <a:gd name="connsiteX67" fmla="*/ 115893 w 4838076"/>
              <a:gd name="connsiteY67" fmla="*/ 3046412 h 6858000"/>
              <a:gd name="connsiteX68" fmla="*/ 95738 w 4838076"/>
              <a:gd name="connsiteY68" fmla="*/ 3084512 h 6858000"/>
              <a:gd name="connsiteX69" fmla="*/ 75583 w 4838076"/>
              <a:gd name="connsiteY69" fmla="*/ 3121025 h 6858000"/>
              <a:gd name="connsiteX70" fmla="*/ 55427 w 4838076"/>
              <a:gd name="connsiteY70" fmla="*/ 3160712 h 6858000"/>
              <a:gd name="connsiteX71" fmla="*/ 38632 w 4838076"/>
              <a:gd name="connsiteY71" fmla="*/ 3201987 h 6858000"/>
              <a:gd name="connsiteX72" fmla="*/ 23515 w 4838076"/>
              <a:gd name="connsiteY72" fmla="*/ 3248025 h 6858000"/>
              <a:gd name="connsiteX73" fmla="*/ 11758 w 4838076"/>
              <a:gd name="connsiteY73" fmla="*/ 3300412 h 6858000"/>
              <a:gd name="connsiteX74" fmla="*/ 3359 w 4838076"/>
              <a:gd name="connsiteY74" fmla="*/ 3360737 h 6858000"/>
              <a:gd name="connsiteX75" fmla="*/ 0 w 4838076"/>
              <a:gd name="connsiteY75" fmla="*/ 3427412 h 6858000"/>
              <a:gd name="connsiteX76" fmla="*/ 3359 w 4838076"/>
              <a:gd name="connsiteY76" fmla="*/ 3497262 h 6858000"/>
              <a:gd name="connsiteX77" fmla="*/ 11758 w 4838076"/>
              <a:gd name="connsiteY77" fmla="*/ 3557587 h 6858000"/>
              <a:gd name="connsiteX78" fmla="*/ 23515 w 4838076"/>
              <a:gd name="connsiteY78" fmla="*/ 3609975 h 6858000"/>
              <a:gd name="connsiteX79" fmla="*/ 38632 w 4838076"/>
              <a:gd name="connsiteY79" fmla="*/ 3656012 h 6858000"/>
              <a:gd name="connsiteX80" fmla="*/ 55427 w 4838076"/>
              <a:gd name="connsiteY80" fmla="*/ 3697287 h 6858000"/>
              <a:gd name="connsiteX81" fmla="*/ 75583 w 4838076"/>
              <a:gd name="connsiteY81" fmla="*/ 3736975 h 6858000"/>
              <a:gd name="connsiteX82" fmla="*/ 115893 w 4838076"/>
              <a:gd name="connsiteY82" fmla="*/ 3811587 h 6858000"/>
              <a:gd name="connsiteX83" fmla="*/ 134368 w 4838076"/>
              <a:gd name="connsiteY83" fmla="*/ 3848100 h 6858000"/>
              <a:gd name="connsiteX84" fmla="*/ 152844 w 4838076"/>
              <a:gd name="connsiteY84" fmla="*/ 3890962 h 6858000"/>
              <a:gd name="connsiteX85" fmla="*/ 167960 w 4838076"/>
              <a:gd name="connsiteY85" fmla="*/ 3935412 h 6858000"/>
              <a:gd name="connsiteX86" fmla="*/ 178038 w 4838076"/>
              <a:gd name="connsiteY86" fmla="*/ 3987800 h 6858000"/>
              <a:gd name="connsiteX87" fmla="*/ 188115 w 4838076"/>
              <a:gd name="connsiteY87" fmla="*/ 4048125 h 6858000"/>
              <a:gd name="connsiteX88" fmla="*/ 189795 w 4838076"/>
              <a:gd name="connsiteY88" fmla="*/ 4116387 h 6858000"/>
              <a:gd name="connsiteX89" fmla="*/ 188115 w 4838076"/>
              <a:gd name="connsiteY89" fmla="*/ 4186237 h 6858000"/>
              <a:gd name="connsiteX90" fmla="*/ 178038 w 4838076"/>
              <a:gd name="connsiteY90" fmla="*/ 4244975 h 6858000"/>
              <a:gd name="connsiteX91" fmla="*/ 167960 w 4838076"/>
              <a:gd name="connsiteY91" fmla="*/ 4297362 h 6858000"/>
              <a:gd name="connsiteX92" fmla="*/ 152844 w 4838076"/>
              <a:gd name="connsiteY92" fmla="*/ 4343400 h 6858000"/>
              <a:gd name="connsiteX93" fmla="*/ 134368 w 4838076"/>
              <a:gd name="connsiteY93" fmla="*/ 4386262 h 6858000"/>
              <a:gd name="connsiteX94" fmla="*/ 115893 w 4838076"/>
              <a:gd name="connsiteY94" fmla="*/ 4424362 h 6858000"/>
              <a:gd name="connsiteX95" fmla="*/ 75583 w 4838076"/>
              <a:gd name="connsiteY95" fmla="*/ 4498975 h 6858000"/>
              <a:gd name="connsiteX96" fmla="*/ 55427 w 4838076"/>
              <a:gd name="connsiteY96" fmla="*/ 4537075 h 6858000"/>
              <a:gd name="connsiteX97" fmla="*/ 38632 w 4838076"/>
              <a:gd name="connsiteY97" fmla="*/ 4579937 h 6858000"/>
              <a:gd name="connsiteX98" fmla="*/ 23515 w 4838076"/>
              <a:gd name="connsiteY98" fmla="*/ 4625975 h 6858000"/>
              <a:gd name="connsiteX99" fmla="*/ 11758 w 4838076"/>
              <a:gd name="connsiteY99" fmla="*/ 4678362 h 6858000"/>
              <a:gd name="connsiteX100" fmla="*/ 3359 w 4838076"/>
              <a:gd name="connsiteY100" fmla="*/ 4738687 h 6858000"/>
              <a:gd name="connsiteX101" fmla="*/ 0 w 4838076"/>
              <a:gd name="connsiteY101" fmla="*/ 4806950 h 6858000"/>
              <a:gd name="connsiteX102" fmla="*/ 3359 w 4838076"/>
              <a:gd name="connsiteY102" fmla="*/ 4875212 h 6858000"/>
              <a:gd name="connsiteX103" fmla="*/ 11758 w 4838076"/>
              <a:gd name="connsiteY103" fmla="*/ 4935537 h 6858000"/>
              <a:gd name="connsiteX104" fmla="*/ 23515 w 4838076"/>
              <a:gd name="connsiteY104" fmla="*/ 4987925 h 6858000"/>
              <a:gd name="connsiteX105" fmla="*/ 38632 w 4838076"/>
              <a:gd name="connsiteY105" fmla="*/ 5033962 h 6858000"/>
              <a:gd name="connsiteX106" fmla="*/ 55427 w 4838076"/>
              <a:gd name="connsiteY106" fmla="*/ 5075237 h 6858000"/>
              <a:gd name="connsiteX107" fmla="*/ 75583 w 4838076"/>
              <a:gd name="connsiteY107" fmla="*/ 5114925 h 6858000"/>
              <a:gd name="connsiteX108" fmla="*/ 95738 w 4838076"/>
              <a:gd name="connsiteY108" fmla="*/ 5149850 h 6858000"/>
              <a:gd name="connsiteX109" fmla="*/ 115893 w 4838076"/>
              <a:gd name="connsiteY109" fmla="*/ 5186362 h 6858000"/>
              <a:gd name="connsiteX110" fmla="*/ 134368 w 4838076"/>
              <a:gd name="connsiteY110" fmla="*/ 5226050 h 6858000"/>
              <a:gd name="connsiteX111" fmla="*/ 152844 w 4838076"/>
              <a:gd name="connsiteY111" fmla="*/ 5268912 h 6858000"/>
              <a:gd name="connsiteX112" fmla="*/ 167960 w 4838076"/>
              <a:gd name="connsiteY112" fmla="*/ 5313362 h 6858000"/>
              <a:gd name="connsiteX113" fmla="*/ 178038 w 4838076"/>
              <a:gd name="connsiteY113" fmla="*/ 5365750 h 6858000"/>
              <a:gd name="connsiteX114" fmla="*/ 188115 w 4838076"/>
              <a:gd name="connsiteY114" fmla="*/ 5426075 h 6858000"/>
              <a:gd name="connsiteX115" fmla="*/ 189795 w 4838076"/>
              <a:gd name="connsiteY115" fmla="*/ 5494337 h 6858000"/>
              <a:gd name="connsiteX116" fmla="*/ 188115 w 4838076"/>
              <a:gd name="connsiteY116" fmla="*/ 5562600 h 6858000"/>
              <a:gd name="connsiteX117" fmla="*/ 178038 w 4838076"/>
              <a:gd name="connsiteY117" fmla="*/ 5622925 h 6858000"/>
              <a:gd name="connsiteX118" fmla="*/ 167960 w 4838076"/>
              <a:gd name="connsiteY118" fmla="*/ 5675312 h 6858000"/>
              <a:gd name="connsiteX119" fmla="*/ 152844 w 4838076"/>
              <a:gd name="connsiteY119" fmla="*/ 5721350 h 6858000"/>
              <a:gd name="connsiteX120" fmla="*/ 134368 w 4838076"/>
              <a:gd name="connsiteY120" fmla="*/ 5762625 h 6858000"/>
              <a:gd name="connsiteX121" fmla="*/ 115893 w 4838076"/>
              <a:gd name="connsiteY121" fmla="*/ 5802312 h 6858000"/>
              <a:gd name="connsiteX122" fmla="*/ 95738 w 4838076"/>
              <a:gd name="connsiteY122" fmla="*/ 5840412 h 6858000"/>
              <a:gd name="connsiteX123" fmla="*/ 75583 w 4838076"/>
              <a:gd name="connsiteY123" fmla="*/ 5876925 h 6858000"/>
              <a:gd name="connsiteX124" fmla="*/ 55427 w 4838076"/>
              <a:gd name="connsiteY124" fmla="*/ 5915025 h 6858000"/>
              <a:gd name="connsiteX125" fmla="*/ 38632 w 4838076"/>
              <a:gd name="connsiteY125" fmla="*/ 5956300 h 6858000"/>
              <a:gd name="connsiteX126" fmla="*/ 23515 w 4838076"/>
              <a:gd name="connsiteY126" fmla="*/ 6003925 h 6858000"/>
              <a:gd name="connsiteX127" fmla="*/ 11758 w 4838076"/>
              <a:gd name="connsiteY127" fmla="*/ 6056312 h 6858000"/>
              <a:gd name="connsiteX128" fmla="*/ 3359 w 4838076"/>
              <a:gd name="connsiteY128" fmla="*/ 6113462 h 6858000"/>
              <a:gd name="connsiteX129" fmla="*/ 0 w 4838076"/>
              <a:gd name="connsiteY129" fmla="*/ 6183312 h 6858000"/>
              <a:gd name="connsiteX130" fmla="*/ 3359 w 4838076"/>
              <a:gd name="connsiteY130" fmla="*/ 6251575 h 6858000"/>
              <a:gd name="connsiteX131" fmla="*/ 11758 w 4838076"/>
              <a:gd name="connsiteY131" fmla="*/ 6311900 h 6858000"/>
              <a:gd name="connsiteX132" fmla="*/ 23515 w 4838076"/>
              <a:gd name="connsiteY132" fmla="*/ 6361112 h 6858000"/>
              <a:gd name="connsiteX133" fmla="*/ 38632 w 4838076"/>
              <a:gd name="connsiteY133" fmla="*/ 6407150 h 6858000"/>
              <a:gd name="connsiteX134" fmla="*/ 55427 w 4838076"/>
              <a:gd name="connsiteY134" fmla="*/ 6448425 h 6858000"/>
              <a:gd name="connsiteX135" fmla="*/ 73903 w 4838076"/>
              <a:gd name="connsiteY135" fmla="*/ 6488112 h 6858000"/>
              <a:gd name="connsiteX136" fmla="*/ 92379 w 4838076"/>
              <a:gd name="connsiteY136" fmla="*/ 6523037 h 6858000"/>
              <a:gd name="connsiteX137" fmla="*/ 112534 w 4838076"/>
              <a:gd name="connsiteY137" fmla="*/ 6561137 h 6858000"/>
              <a:gd name="connsiteX138" fmla="*/ 132689 w 4838076"/>
              <a:gd name="connsiteY138" fmla="*/ 6597650 h 6858000"/>
              <a:gd name="connsiteX139" fmla="*/ 149485 w 4838076"/>
              <a:gd name="connsiteY139" fmla="*/ 6640512 h 6858000"/>
              <a:gd name="connsiteX140" fmla="*/ 166281 w 4838076"/>
              <a:gd name="connsiteY140" fmla="*/ 6683375 h 6858000"/>
              <a:gd name="connsiteX141" fmla="*/ 176358 w 4838076"/>
              <a:gd name="connsiteY141" fmla="*/ 6735762 h 6858000"/>
              <a:gd name="connsiteX142" fmla="*/ 184756 w 4838076"/>
              <a:gd name="connsiteY142" fmla="*/ 6791325 h 6858000"/>
              <a:gd name="connsiteX143" fmla="*/ 189795 w 4838076"/>
              <a:gd name="connsiteY143" fmla="*/ 6858000 h 6858000"/>
              <a:gd name="connsiteX144" fmla="*/ 334173 w 4838076"/>
              <a:gd name="connsiteY144" fmla="*/ 6858000 h 6858000"/>
              <a:gd name="connsiteX145" fmla="*/ 334174 w 4838076"/>
              <a:gd name="connsiteY145" fmla="*/ 6858000 h 6858000"/>
              <a:gd name="connsiteX146" fmla="*/ 3459219 w 4838076"/>
              <a:gd name="connsiteY146" fmla="*/ 6858000 h 6858000"/>
              <a:gd name="connsiteX147" fmla="*/ 4417162 w 4838076"/>
              <a:gd name="connsiteY147" fmla="*/ 6858000 h 6858000"/>
              <a:gd name="connsiteX148" fmla="*/ 4838076 w 4838076"/>
              <a:gd name="connsiteY14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</a:cxnLst>
            <a:rect l="l" t="t" r="r" b="b"/>
            <a:pathLst>
              <a:path w="4838076" h="6858000">
                <a:moveTo>
                  <a:pt x="4838076" y="0"/>
                </a:moveTo>
                <a:lnTo>
                  <a:pt x="4417162" y="0"/>
                </a:lnTo>
                <a:lnTo>
                  <a:pt x="3459219" y="0"/>
                </a:lnTo>
                <a:lnTo>
                  <a:pt x="334174" y="0"/>
                </a:lnTo>
                <a:lnTo>
                  <a:pt x="334173" y="0"/>
                </a:lnTo>
                <a:lnTo>
                  <a:pt x="189795" y="0"/>
                </a:lnTo>
                <a:lnTo>
                  <a:pt x="184756" y="66675"/>
                </a:lnTo>
                <a:lnTo>
                  <a:pt x="176358" y="122237"/>
                </a:lnTo>
                <a:lnTo>
                  <a:pt x="166281" y="174625"/>
                </a:lnTo>
                <a:lnTo>
                  <a:pt x="149485" y="217487"/>
                </a:lnTo>
                <a:lnTo>
                  <a:pt x="132689" y="260350"/>
                </a:lnTo>
                <a:lnTo>
                  <a:pt x="112534" y="296862"/>
                </a:lnTo>
                <a:lnTo>
                  <a:pt x="92379" y="334962"/>
                </a:lnTo>
                <a:lnTo>
                  <a:pt x="73903" y="369887"/>
                </a:lnTo>
                <a:lnTo>
                  <a:pt x="55427" y="409575"/>
                </a:lnTo>
                <a:lnTo>
                  <a:pt x="38632" y="450850"/>
                </a:lnTo>
                <a:lnTo>
                  <a:pt x="23515" y="496887"/>
                </a:lnTo>
                <a:lnTo>
                  <a:pt x="11758" y="546100"/>
                </a:lnTo>
                <a:lnTo>
                  <a:pt x="3359" y="606425"/>
                </a:lnTo>
                <a:lnTo>
                  <a:pt x="0" y="673100"/>
                </a:lnTo>
                <a:lnTo>
                  <a:pt x="3359" y="744537"/>
                </a:lnTo>
                <a:lnTo>
                  <a:pt x="11758" y="801687"/>
                </a:lnTo>
                <a:lnTo>
                  <a:pt x="23515" y="854075"/>
                </a:lnTo>
                <a:lnTo>
                  <a:pt x="38632" y="901700"/>
                </a:lnTo>
                <a:lnTo>
                  <a:pt x="55427" y="942975"/>
                </a:lnTo>
                <a:lnTo>
                  <a:pt x="75583" y="981075"/>
                </a:lnTo>
                <a:lnTo>
                  <a:pt x="95738" y="1017587"/>
                </a:lnTo>
                <a:lnTo>
                  <a:pt x="115893" y="1055687"/>
                </a:lnTo>
                <a:lnTo>
                  <a:pt x="134368" y="1095375"/>
                </a:lnTo>
                <a:lnTo>
                  <a:pt x="152844" y="1136650"/>
                </a:lnTo>
                <a:lnTo>
                  <a:pt x="167960" y="1182687"/>
                </a:lnTo>
                <a:lnTo>
                  <a:pt x="178038" y="1235075"/>
                </a:lnTo>
                <a:lnTo>
                  <a:pt x="188115" y="1295400"/>
                </a:lnTo>
                <a:lnTo>
                  <a:pt x="189795" y="1363662"/>
                </a:lnTo>
                <a:lnTo>
                  <a:pt x="188115" y="1431925"/>
                </a:lnTo>
                <a:lnTo>
                  <a:pt x="178038" y="1492250"/>
                </a:lnTo>
                <a:lnTo>
                  <a:pt x="167960" y="1544637"/>
                </a:lnTo>
                <a:lnTo>
                  <a:pt x="152844" y="1589087"/>
                </a:lnTo>
                <a:lnTo>
                  <a:pt x="134368" y="1631950"/>
                </a:lnTo>
                <a:lnTo>
                  <a:pt x="115893" y="1671637"/>
                </a:lnTo>
                <a:lnTo>
                  <a:pt x="95738" y="1708150"/>
                </a:lnTo>
                <a:lnTo>
                  <a:pt x="75583" y="1743075"/>
                </a:lnTo>
                <a:lnTo>
                  <a:pt x="55427" y="1782762"/>
                </a:lnTo>
                <a:lnTo>
                  <a:pt x="38632" y="1824037"/>
                </a:lnTo>
                <a:lnTo>
                  <a:pt x="23515" y="1870075"/>
                </a:lnTo>
                <a:lnTo>
                  <a:pt x="11758" y="1922462"/>
                </a:lnTo>
                <a:lnTo>
                  <a:pt x="3359" y="1982787"/>
                </a:lnTo>
                <a:lnTo>
                  <a:pt x="0" y="2051050"/>
                </a:lnTo>
                <a:lnTo>
                  <a:pt x="3359" y="2119312"/>
                </a:lnTo>
                <a:lnTo>
                  <a:pt x="11758" y="2179637"/>
                </a:lnTo>
                <a:lnTo>
                  <a:pt x="23515" y="2232025"/>
                </a:lnTo>
                <a:lnTo>
                  <a:pt x="38632" y="2278062"/>
                </a:lnTo>
                <a:lnTo>
                  <a:pt x="55427" y="2319337"/>
                </a:lnTo>
                <a:lnTo>
                  <a:pt x="75583" y="2359025"/>
                </a:lnTo>
                <a:lnTo>
                  <a:pt x="95738" y="2395537"/>
                </a:lnTo>
                <a:lnTo>
                  <a:pt x="115893" y="2433637"/>
                </a:lnTo>
                <a:lnTo>
                  <a:pt x="134368" y="2471737"/>
                </a:lnTo>
                <a:lnTo>
                  <a:pt x="152844" y="2513012"/>
                </a:lnTo>
                <a:lnTo>
                  <a:pt x="167960" y="2560637"/>
                </a:lnTo>
                <a:lnTo>
                  <a:pt x="178038" y="2613025"/>
                </a:lnTo>
                <a:lnTo>
                  <a:pt x="188115" y="2671762"/>
                </a:lnTo>
                <a:lnTo>
                  <a:pt x="189795" y="2741612"/>
                </a:lnTo>
                <a:lnTo>
                  <a:pt x="188115" y="2809875"/>
                </a:lnTo>
                <a:lnTo>
                  <a:pt x="178038" y="2868612"/>
                </a:lnTo>
                <a:lnTo>
                  <a:pt x="167960" y="2922587"/>
                </a:lnTo>
                <a:lnTo>
                  <a:pt x="152844" y="2967037"/>
                </a:lnTo>
                <a:lnTo>
                  <a:pt x="134368" y="3009900"/>
                </a:lnTo>
                <a:lnTo>
                  <a:pt x="115893" y="3046412"/>
                </a:lnTo>
                <a:lnTo>
                  <a:pt x="95738" y="3084512"/>
                </a:lnTo>
                <a:lnTo>
                  <a:pt x="75583" y="3121025"/>
                </a:lnTo>
                <a:lnTo>
                  <a:pt x="55427" y="3160712"/>
                </a:lnTo>
                <a:lnTo>
                  <a:pt x="38632" y="3201987"/>
                </a:lnTo>
                <a:lnTo>
                  <a:pt x="23515" y="3248025"/>
                </a:lnTo>
                <a:lnTo>
                  <a:pt x="11758" y="3300412"/>
                </a:lnTo>
                <a:lnTo>
                  <a:pt x="3359" y="3360737"/>
                </a:lnTo>
                <a:lnTo>
                  <a:pt x="0" y="3427412"/>
                </a:lnTo>
                <a:lnTo>
                  <a:pt x="3359" y="3497262"/>
                </a:lnTo>
                <a:lnTo>
                  <a:pt x="11758" y="3557587"/>
                </a:lnTo>
                <a:lnTo>
                  <a:pt x="23515" y="3609975"/>
                </a:lnTo>
                <a:lnTo>
                  <a:pt x="38632" y="3656012"/>
                </a:lnTo>
                <a:lnTo>
                  <a:pt x="55427" y="3697287"/>
                </a:lnTo>
                <a:lnTo>
                  <a:pt x="75583" y="3736975"/>
                </a:lnTo>
                <a:lnTo>
                  <a:pt x="115893" y="3811587"/>
                </a:lnTo>
                <a:lnTo>
                  <a:pt x="134368" y="3848100"/>
                </a:lnTo>
                <a:lnTo>
                  <a:pt x="152844" y="3890962"/>
                </a:lnTo>
                <a:lnTo>
                  <a:pt x="167960" y="3935412"/>
                </a:lnTo>
                <a:lnTo>
                  <a:pt x="178038" y="3987800"/>
                </a:lnTo>
                <a:lnTo>
                  <a:pt x="188115" y="4048125"/>
                </a:lnTo>
                <a:lnTo>
                  <a:pt x="189795" y="4116387"/>
                </a:lnTo>
                <a:lnTo>
                  <a:pt x="188115" y="4186237"/>
                </a:lnTo>
                <a:lnTo>
                  <a:pt x="178038" y="4244975"/>
                </a:lnTo>
                <a:lnTo>
                  <a:pt x="167960" y="4297362"/>
                </a:lnTo>
                <a:lnTo>
                  <a:pt x="152844" y="4343400"/>
                </a:lnTo>
                <a:lnTo>
                  <a:pt x="134368" y="4386262"/>
                </a:lnTo>
                <a:lnTo>
                  <a:pt x="115893" y="4424362"/>
                </a:lnTo>
                <a:lnTo>
                  <a:pt x="75583" y="4498975"/>
                </a:lnTo>
                <a:lnTo>
                  <a:pt x="55427" y="4537075"/>
                </a:lnTo>
                <a:lnTo>
                  <a:pt x="38632" y="4579937"/>
                </a:lnTo>
                <a:lnTo>
                  <a:pt x="23515" y="4625975"/>
                </a:lnTo>
                <a:lnTo>
                  <a:pt x="11758" y="4678362"/>
                </a:lnTo>
                <a:lnTo>
                  <a:pt x="3359" y="4738687"/>
                </a:lnTo>
                <a:lnTo>
                  <a:pt x="0" y="4806950"/>
                </a:lnTo>
                <a:lnTo>
                  <a:pt x="3359" y="4875212"/>
                </a:lnTo>
                <a:lnTo>
                  <a:pt x="11758" y="4935537"/>
                </a:lnTo>
                <a:lnTo>
                  <a:pt x="23515" y="4987925"/>
                </a:lnTo>
                <a:lnTo>
                  <a:pt x="38632" y="5033962"/>
                </a:lnTo>
                <a:lnTo>
                  <a:pt x="55427" y="5075237"/>
                </a:lnTo>
                <a:lnTo>
                  <a:pt x="75583" y="5114925"/>
                </a:lnTo>
                <a:lnTo>
                  <a:pt x="95738" y="5149850"/>
                </a:lnTo>
                <a:lnTo>
                  <a:pt x="115893" y="5186362"/>
                </a:lnTo>
                <a:lnTo>
                  <a:pt x="134368" y="5226050"/>
                </a:lnTo>
                <a:lnTo>
                  <a:pt x="152844" y="5268912"/>
                </a:lnTo>
                <a:lnTo>
                  <a:pt x="167960" y="5313362"/>
                </a:lnTo>
                <a:lnTo>
                  <a:pt x="178038" y="5365750"/>
                </a:lnTo>
                <a:lnTo>
                  <a:pt x="188115" y="5426075"/>
                </a:lnTo>
                <a:lnTo>
                  <a:pt x="189795" y="5494337"/>
                </a:lnTo>
                <a:lnTo>
                  <a:pt x="188115" y="5562600"/>
                </a:lnTo>
                <a:lnTo>
                  <a:pt x="178038" y="5622925"/>
                </a:lnTo>
                <a:lnTo>
                  <a:pt x="167960" y="5675312"/>
                </a:lnTo>
                <a:lnTo>
                  <a:pt x="152844" y="5721350"/>
                </a:lnTo>
                <a:lnTo>
                  <a:pt x="134368" y="5762625"/>
                </a:lnTo>
                <a:lnTo>
                  <a:pt x="115893" y="5802312"/>
                </a:lnTo>
                <a:lnTo>
                  <a:pt x="95738" y="5840412"/>
                </a:lnTo>
                <a:lnTo>
                  <a:pt x="75583" y="5876925"/>
                </a:lnTo>
                <a:lnTo>
                  <a:pt x="55427" y="5915025"/>
                </a:lnTo>
                <a:lnTo>
                  <a:pt x="38632" y="5956300"/>
                </a:lnTo>
                <a:lnTo>
                  <a:pt x="23515" y="6003925"/>
                </a:lnTo>
                <a:lnTo>
                  <a:pt x="11758" y="6056312"/>
                </a:lnTo>
                <a:lnTo>
                  <a:pt x="3359" y="6113462"/>
                </a:lnTo>
                <a:lnTo>
                  <a:pt x="0" y="6183312"/>
                </a:lnTo>
                <a:lnTo>
                  <a:pt x="3359" y="6251575"/>
                </a:lnTo>
                <a:lnTo>
                  <a:pt x="11758" y="6311900"/>
                </a:lnTo>
                <a:lnTo>
                  <a:pt x="23515" y="6361112"/>
                </a:lnTo>
                <a:lnTo>
                  <a:pt x="38632" y="6407150"/>
                </a:lnTo>
                <a:lnTo>
                  <a:pt x="55427" y="6448425"/>
                </a:lnTo>
                <a:lnTo>
                  <a:pt x="73903" y="6488112"/>
                </a:lnTo>
                <a:lnTo>
                  <a:pt x="92379" y="6523037"/>
                </a:lnTo>
                <a:lnTo>
                  <a:pt x="112534" y="6561137"/>
                </a:lnTo>
                <a:lnTo>
                  <a:pt x="132689" y="6597650"/>
                </a:lnTo>
                <a:lnTo>
                  <a:pt x="149485" y="6640512"/>
                </a:lnTo>
                <a:lnTo>
                  <a:pt x="166281" y="6683375"/>
                </a:lnTo>
                <a:lnTo>
                  <a:pt x="176358" y="6735762"/>
                </a:lnTo>
                <a:lnTo>
                  <a:pt x="184756" y="6791325"/>
                </a:lnTo>
                <a:lnTo>
                  <a:pt x="189795" y="6858000"/>
                </a:lnTo>
                <a:lnTo>
                  <a:pt x="334173" y="6858000"/>
                </a:lnTo>
                <a:lnTo>
                  <a:pt x="334174" y="6858000"/>
                </a:lnTo>
                <a:lnTo>
                  <a:pt x="3459219" y="6858000"/>
                </a:lnTo>
                <a:lnTo>
                  <a:pt x="4417162" y="6858000"/>
                </a:lnTo>
                <a:lnTo>
                  <a:pt x="4838076" y="6858000"/>
                </a:lnTo>
                <a:close/>
              </a:path>
            </a:pathLst>
          </a:custGeom>
          <a:solidFill>
            <a:schemeClr val="accent1">
              <a:lumMod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5051" y="662400"/>
            <a:ext cx="3384000" cy="149213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4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Spark Session and User Processes</a:t>
            </a:r>
          </a:p>
        </p:txBody>
      </p:sp>
      <p:sp>
        <p:nvSpPr>
          <p:cNvPr id="6" name="Rectangle 5"/>
          <p:cNvSpPr/>
          <p:nvPr/>
        </p:nvSpPr>
        <p:spPr>
          <a:xfrm>
            <a:off x="245035" y="1638677"/>
            <a:ext cx="3904016" cy="504278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400" i="1" dirty="0">
              <a:solidFill>
                <a:schemeClr val="bg1">
                  <a:alpha val="60000"/>
                </a:schemeClr>
              </a:solidFill>
            </a:endParaRP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alpha val="60000"/>
                  </a:schemeClr>
                </a:solidFill>
              </a:rPr>
              <a:t>Your python code is located in the “Python Process” which is a python interpreter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alpha val="60000"/>
                  </a:schemeClr>
                </a:solidFill>
              </a:rPr>
              <a:t>The spark context in your python code is an interface to the spark session (usually the “</a:t>
            </a:r>
            <a:r>
              <a:rPr lang="en-US" dirty="0" err="1">
                <a:solidFill>
                  <a:schemeClr val="bg1">
                    <a:alpha val="60000"/>
                  </a:schemeClr>
                </a:solidFill>
              </a:rPr>
              <a:t>sc</a:t>
            </a:r>
            <a:r>
              <a:rPr lang="en-US" dirty="0">
                <a:solidFill>
                  <a:schemeClr val="bg1">
                    <a:alpha val="60000"/>
                  </a:schemeClr>
                </a:solidFill>
              </a:rPr>
              <a:t>” variable).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alpha val="60000"/>
                  </a:schemeClr>
                </a:solidFill>
              </a:rPr>
              <a:t>The spark session is running in a Java Runtime Environment 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alpha val="60000"/>
                  </a:schemeClr>
                </a:solidFill>
              </a:rPr>
              <a:t>The python interpreter and the spark session JVM are totally separate memory spaces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alpha val="60000"/>
                  </a:schemeClr>
                </a:solidFill>
              </a:rPr>
              <a:t>When you run spark commands, you are using the spark context interface to communicate with the spark session.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alpha val="60000"/>
                  </a:schemeClr>
                </a:solidFill>
              </a:rPr>
              <a:t>Interfaces are available for multiple languages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i="1" dirty="0">
                <a:solidFill>
                  <a:schemeClr val="bg1">
                    <a:alpha val="60000"/>
                  </a:schemeClr>
                </a:solidFill>
              </a:rPr>
              <a:t>See Spark the Definitive Guide page 16</a:t>
            </a:r>
            <a:endParaRPr lang="en-US" dirty="0">
              <a:solidFill>
                <a:schemeClr val="bg1">
                  <a:alpha val="60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222EE0-183C-4455-B065-1B8FE6F599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1847" y="2541907"/>
            <a:ext cx="7035118" cy="2075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0391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 1.6+ vs 2.0+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Spark 1.6+ relied on transformations on arbitrary datasets known as Resilient Distributed Datasets (RDDs)</a:t>
            </a:r>
          </a:p>
          <a:p>
            <a:r>
              <a:rPr lang="en-US" dirty="0"/>
              <a:t>Spark 2.0+ defines more structure in the form of </a:t>
            </a:r>
            <a:r>
              <a:rPr lang="en-US" dirty="0" err="1"/>
              <a:t>DataFrames</a:t>
            </a:r>
            <a:r>
              <a:rPr lang="en-US" dirty="0"/>
              <a:t>, which are similar to tables in SQL, R data frames, and Python Pandas</a:t>
            </a:r>
          </a:p>
          <a:p>
            <a:r>
              <a:rPr lang="en-US" dirty="0"/>
              <a:t>Newer versions of Spark define </a:t>
            </a:r>
            <a:r>
              <a:rPr lang="en-US" dirty="0" err="1"/>
              <a:t>DataSets</a:t>
            </a:r>
            <a:r>
              <a:rPr lang="en-US" dirty="0"/>
              <a:t> which are statically-typed </a:t>
            </a:r>
            <a:r>
              <a:rPr lang="en-US" dirty="0" err="1"/>
              <a:t>DataFrames</a:t>
            </a:r>
            <a:r>
              <a:rPr lang="en-US" dirty="0"/>
              <a:t> (more structure)</a:t>
            </a:r>
          </a:p>
          <a:p>
            <a:r>
              <a:rPr lang="en-US" dirty="0"/>
              <a:t>With more </a:t>
            </a:r>
            <a:r>
              <a:rPr lang="en-US" dirty="0" err="1"/>
              <a:t>flexiblity</a:t>
            </a:r>
            <a:r>
              <a:rPr lang="en-US" dirty="0"/>
              <a:t> comes greater power but less performance</a:t>
            </a:r>
          </a:p>
          <a:p>
            <a:r>
              <a:rPr lang="en-US" dirty="0"/>
              <a:t>Future Spark machine learning will work with </a:t>
            </a:r>
            <a:r>
              <a:rPr lang="en-US" dirty="0" err="1"/>
              <a:t>DataFrames</a:t>
            </a:r>
            <a:r>
              <a:rPr lang="en-US" dirty="0"/>
              <a:t> and not RDD.</a:t>
            </a:r>
          </a:p>
        </p:txBody>
      </p:sp>
    </p:spTree>
    <p:extLst>
      <p:ext uri="{BB962C8B-B14F-4D97-AF65-F5344CB8AC3E}">
        <p14:creationId xmlns:p14="http://schemas.microsoft.com/office/powerpoint/2010/main" val="11193973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Classic Spark v. &lt;2.0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18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 RDDs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An RDD (resilient distributed dataset) is a fault-tolerant collection of elements on which operations can be performed in parallel.</a:t>
            </a:r>
          </a:p>
          <a:p>
            <a:r>
              <a:rPr lang="en-US" sz="3200" dirty="0"/>
              <a:t>An RDD is an immutable collection that represents:</a:t>
            </a:r>
          </a:p>
          <a:p>
            <a:pPr lvl="1"/>
            <a:r>
              <a:rPr lang="en-US" sz="2800" dirty="0"/>
              <a:t>A dataset…</a:t>
            </a:r>
          </a:p>
          <a:p>
            <a:pPr lvl="1"/>
            <a:r>
              <a:rPr lang="en-US" sz="2800" dirty="0"/>
              <a:t>…broken up into a list of partitions</a:t>
            </a:r>
          </a:p>
          <a:p>
            <a:pPr lvl="1"/>
            <a:r>
              <a:rPr lang="en-US" sz="2800" dirty="0"/>
              <a:t>A list of dependencies on other RDDs</a:t>
            </a:r>
          </a:p>
          <a:p>
            <a:pPr lvl="1"/>
            <a:r>
              <a:rPr lang="en-US" sz="2800" dirty="0"/>
              <a:t>An optional list of preferred block locations for an HDFS file</a:t>
            </a:r>
          </a:p>
          <a:p>
            <a:pPr lvl="1"/>
            <a:r>
              <a:rPr lang="en-US" sz="2800" dirty="0"/>
              <a:t>Read-only</a:t>
            </a:r>
          </a:p>
        </p:txBody>
      </p:sp>
    </p:spTree>
    <p:extLst>
      <p:ext uri="{BB962C8B-B14F-4D97-AF65-F5344CB8AC3E}">
        <p14:creationId xmlns:p14="http://schemas.microsoft.com/office/powerpoint/2010/main" val="41856587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Important RDD Concepts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Lineage</a:t>
            </a:r>
          </a:p>
          <a:p>
            <a:pPr lvl="1"/>
            <a:r>
              <a:rPr lang="en-US" dirty="0"/>
              <a:t>Information about how an RDD is derived from other datasets or other RDDs</a:t>
            </a:r>
          </a:p>
          <a:p>
            <a:pPr lvl="1"/>
            <a:r>
              <a:rPr lang="en-US" dirty="0"/>
              <a:t>RDD is not necessarily materialized all the time due to lazy execution</a:t>
            </a:r>
          </a:p>
          <a:p>
            <a:pPr lvl="1"/>
            <a:r>
              <a:rPr lang="en-US" dirty="0"/>
              <a:t>Lineage captured on disk as “lineage graph”</a:t>
            </a:r>
          </a:p>
          <a:p>
            <a:r>
              <a:rPr lang="en-US" dirty="0"/>
              <a:t>Persistence</a:t>
            </a:r>
          </a:p>
          <a:p>
            <a:pPr lvl="1"/>
            <a:r>
              <a:rPr lang="en-US" dirty="0"/>
              <a:t>Indicate which RDDs the computer needs to keep in memory for reuse </a:t>
            </a:r>
          </a:p>
          <a:p>
            <a:pPr lvl="1"/>
            <a:r>
              <a:rPr lang="en-US" dirty="0"/>
              <a:t>User can call “persist” method</a:t>
            </a:r>
          </a:p>
          <a:p>
            <a:r>
              <a:rPr lang="en-US" dirty="0"/>
              <a:t>Partitioning</a:t>
            </a:r>
          </a:p>
          <a:p>
            <a:pPr lvl="1"/>
            <a:r>
              <a:rPr lang="en-US" dirty="0"/>
              <a:t>RDD elements can be partitioned across machines based on a key in each record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09532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4C444-686C-4DB2-BFC6-692E197407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RDD Lineage Graph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77378D-78CF-4A06-9B81-68C9574993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r>
              <a:rPr lang="en-US" dirty="0"/>
              <a:t>r20 depends on many other RDDs</a:t>
            </a:r>
          </a:p>
          <a:p>
            <a:r>
              <a:rPr lang="en-US" sz="2000" dirty="0"/>
              <a:t>See: </a:t>
            </a:r>
            <a:r>
              <a:rPr lang="en-US" sz="2000" dirty="0">
                <a:hlinkClick r:id="rId2"/>
              </a:rPr>
              <a:t>https://github.com/ajnsit/mastering-apache-spark-book/blob/master/spark-rdd-lineage.adoc</a:t>
            </a:r>
            <a:r>
              <a:rPr lang="en-US" sz="2000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3C2394-693C-46EF-9569-8396684972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124635"/>
            <a:ext cx="5407347" cy="3488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8108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Creating RDDs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Can create an initial RDD by applying a transformation to data on disk</a:t>
            </a:r>
          </a:p>
          <a:p>
            <a:r>
              <a:rPr lang="en-US" sz="3200" dirty="0"/>
              <a:t>Can create an initial RDD from a code object</a:t>
            </a:r>
          </a:p>
          <a:p>
            <a:r>
              <a:rPr lang="en-US" sz="3200" dirty="0"/>
              <a:t>Example ways to create an RDD in Spark:</a:t>
            </a:r>
          </a:p>
          <a:p>
            <a:pPr lvl="1"/>
            <a:r>
              <a:rPr lang="en-US" sz="2800" dirty="0"/>
              <a:t>Use the </a:t>
            </a:r>
            <a:r>
              <a:rPr lang="en-US" sz="2800" b="1" dirty="0"/>
              <a:t>parallelize</a:t>
            </a:r>
            <a:r>
              <a:rPr lang="en-US" sz="2800" dirty="0"/>
              <a:t> operation to convert an existing code object into an RDD</a:t>
            </a:r>
          </a:p>
          <a:p>
            <a:pPr lvl="1"/>
            <a:r>
              <a:rPr lang="en-US" sz="2800" dirty="0"/>
              <a:t>Use </a:t>
            </a:r>
            <a:r>
              <a:rPr lang="en-US" sz="2800" b="1" dirty="0" err="1"/>
              <a:t>textFile</a:t>
            </a:r>
            <a:r>
              <a:rPr lang="en-US" sz="2800" dirty="0"/>
              <a:t> operation to convert a text file on HDFS into an RDD</a:t>
            </a:r>
          </a:p>
          <a:p>
            <a:pPr lvl="1"/>
            <a:r>
              <a:rPr lang="en-US" sz="2800" dirty="0"/>
              <a:t>Use </a:t>
            </a:r>
            <a:r>
              <a:rPr lang="en-US" sz="2800" b="1" dirty="0" err="1"/>
              <a:t>sequenceFile</a:t>
            </a:r>
            <a:r>
              <a:rPr lang="en-US" sz="2800" dirty="0"/>
              <a:t> operation to convert a binary file on HDFS into an RDD</a:t>
            </a:r>
          </a:p>
        </p:txBody>
      </p:sp>
    </p:spTree>
    <p:extLst>
      <p:ext uri="{BB962C8B-B14F-4D97-AF65-F5344CB8AC3E}">
        <p14:creationId xmlns:p14="http://schemas.microsoft.com/office/powerpoint/2010/main" val="23547834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54A20-97BD-4F09-9BED-94BB7F77B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Attendance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7BC222-2031-4633-BC50-6F9ECECB3E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Please fill out the attendance sheet: </a:t>
            </a:r>
            <a:r>
              <a:rPr lang="en-US" dirty="0">
                <a:hlinkClick r:id="rId2"/>
              </a:rPr>
              <a:t>https://docs.google.com/spreadsheets/d/1G5tiqXQn9mwyubWdINtPI_QONXH1_2U8oYikksgWlss/edit?usp=sharing</a:t>
            </a:r>
            <a:r>
              <a:rPr lang="en-US" dirty="0"/>
              <a:t> </a:t>
            </a:r>
          </a:p>
          <a:p>
            <a:r>
              <a:rPr lang="en-US" dirty="0"/>
              <a:t>Write in a ‘1’ if you are present</a:t>
            </a:r>
          </a:p>
        </p:txBody>
      </p:sp>
    </p:spTree>
    <p:extLst>
      <p:ext uri="{BB962C8B-B14F-4D97-AF65-F5344CB8AC3E}">
        <p14:creationId xmlns:p14="http://schemas.microsoft.com/office/powerpoint/2010/main" val="22782508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Example: Creating RDDs</a:t>
            </a:r>
          </a:p>
        </p:txBody>
      </p:sp>
      <p:pic>
        <p:nvPicPr>
          <p:cNvPr id="4" name="Picture 3" descr="Screen Shot 2014-07-08 at 11.58.5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185" y="1268898"/>
            <a:ext cx="7478540" cy="2780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1764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RDD Persist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25388"/>
            <a:ext cx="10515600" cy="4751575"/>
          </a:xfrm>
        </p:spPr>
        <p:txBody>
          <a:bodyPr>
            <a:noAutofit/>
          </a:bodyPr>
          <a:lstStyle/>
          <a:p>
            <a:r>
              <a:rPr lang="en-US" sz="3200" dirty="0">
                <a:solidFill>
                  <a:srgbClr val="000000"/>
                </a:solidFill>
              </a:rPr>
              <a:t>Spark’s persist method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Indicate which RDDs to reuse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Indicate if you want to replicate across machines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Indicate priority of which in-memory data to spill to disk first</a:t>
            </a:r>
          </a:p>
          <a:p>
            <a:r>
              <a:rPr lang="en-US" sz="2000" dirty="0">
                <a:solidFill>
                  <a:srgbClr val="000000"/>
                </a:solidFill>
              </a:rPr>
              <a:t>Example </a:t>
            </a:r>
          </a:p>
          <a:p>
            <a:pPr marL="0" indent="0">
              <a:buNone/>
            </a:pPr>
            <a:r>
              <a:rPr lang="en-US" sz="2000" dirty="0" err="1">
                <a:solidFill>
                  <a:srgbClr val="000000"/>
                </a:solidFill>
                <a:latin typeface="Courier New"/>
                <a:cs typeface="Courier New"/>
              </a:rPr>
              <a:t>logsrdd</a:t>
            </a:r>
            <a:r>
              <a:rPr lang="en-US" sz="2000" dirty="0">
                <a:solidFill>
                  <a:srgbClr val="000000"/>
                </a:solidFill>
                <a:latin typeface="Courier New"/>
                <a:cs typeface="Courier New"/>
              </a:rPr>
              <a:t> = </a:t>
            </a:r>
            <a:r>
              <a:rPr lang="en-US" sz="2000" dirty="0" err="1">
                <a:solidFill>
                  <a:srgbClr val="000000"/>
                </a:solidFill>
                <a:latin typeface="Courier New"/>
                <a:cs typeface="Courier New"/>
              </a:rPr>
              <a:t>sc.textFile</a:t>
            </a:r>
            <a:r>
              <a:rPr lang="en-US" sz="2000" dirty="0">
                <a:solidFill>
                  <a:srgbClr val="000000"/>
                </a:solidFill>
                <a:latin typeface="Courier New"/>
                <a:cs typeface="Courier New"/>
              </a:rPr>
              <a:t>(“</a:t>
            </a:r>
            <a:r>
              <a:rPr lang="en-US" sz="2000" dirty="0" err="1">
                <a:solidFill>
                  <a:srgbClr val="000000"/>
                </a:solidFill>
                <a:latin typeface="Courier New"/>
                <a:cs typeface="Courier New"/>
              </a:rPr>
              <a:t>hdfs</a:t>
            </a:r>
            <a:r>
              <a:rPr lang="en-US" sz="2000" dirty="0">
                <a:solidFill>
                  <a:srgbClr val="000000"/>
                </a:solidFill>
                <a:latin typeface="Courier New"/>
                <a:cs typeface="Courier New"/>
              </a:rPr>
              <a:t>://user/mark/</a:t>
            </a:r>
            <a:r>
              <a:rPr lang="en-US" sz="2000" dirty="0" err="1">
                <a:solidFill>
                  <a:srgbClr val="000000"/>
                </a:solidFill>
                <a:latin typeface="Courier New"/>
                <a:cs typeface="Courier New"/>
              </a:rPr>
              <a:t>logdata</a:t>
            </a:r>
            <a:r>
              <a:rPr lang="en-US" sz="2000" dirty="0">
                <a:solidFill>
                  <a:srgbClr val="000000"/>
                </a:solidFill>
                <a:latin typeface="Courier New"/>
                <a:cs typeface="Courier New"/>
              </a:rPr>
              <a:t>”)</a:t>
            </a:r>
          </a:p>
          <a:p>
            <a:pPr marL="0" indent="0">
              <a:buNone/>
            </a:pPr>
            <a:r>
              <a:rPr lang="en-US" sz="2000" dirty="0" err="1">
                <a:solidFill>
                  <a:srgbClr val="000000"/>
                </a:solidFill>
                <a:latin typeface="Courier New"/>
                <a:cs typeface="Courier New"/>
              </a:rPr>
              <a:t>fatals</a:t>
            </a:r>
            <a:r>
              <a:rPr lang="en-US" sz="2000" dirty="0">
                <a:solidFill>
                  <a:srgbClr val="000000"/>
                </a:solidFill>
                <a:latin typeface="Courier New"/>
                <a:cs typeface="Courier New"/>
              </a:rPr>
              <a:t> = filter(lambda s: </a:t>
            </a:r>
            <a:r>
              <a:rPr lang="en-US" sz="2000" dirty="0" err="1">
                <a:solidFill>
                  <a:srgbClr val="000000"/>
                </a:solidFill>
                <a:latin typeface="Courier New"/>
                <a:cs typeface="Courier New"/>
              </a:rPr>
              <a:t>s.startswith</a:t>
            </a:r>
            <a:r>
              <a:rPr lang="en-US" sz="2000" dirty="0">
                <a:solidFill>
                  <a:srgbClr val="000000"/>
                </a:solidFill>
                <a:latin typeface="Courier New"/>
                <a:cs typeface="Courier New"/>
              </a:rPr>
              <a:t>(‘FATAL’), </a:t>
            </a:r>
            <a:r>
              <a:rPr lang="en-US" sz="2000" dirty="0" err="1">
                <a:solidFill>
                  <a:srgbClr val="000000"/>
                </a:solidFill>
                <a:latin typeface="Courier New"/>
                <a:cs typeface="Courier New"/>
              </a:rPr>
              <a:t>logsrdd</a:t>
            </a:r>
            <a:r>
              <a:rPr lang="en-US" sz="2000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r>
              <a:rPr lang="en-US" sz="2000" dirty="0" err="1">
                <a:solidFill>
                  <a:srgbClr val="000000"/>
                </a:solidFill>
                <a:latin typeface="Courier New"/>
                <a:cs typeface="Courier New"/>
              </a:rPr>
              <a:t>fatals.cache</a:t>
            </a:r>
            <a:r>
              <a:rPr lang="en-US" sz="2000" dirty="0">
                <a:solidFill>
                  <a:srgbClr val="000000"/>
                </a:solidFill>
                <a:latin typeface="Courier New"/>
                <a:cs typeface="Courier New"/>
              </a:rPr>
              <a:t>()</a:t>
            </a:r>
          </a:p>
          <a:p>
            <a:pPr marL="0" indent="0">
              <a:buNone/>
            </a:pPr>
            <a:r>
              <a:rPr lang="en-US" sz="2000" dirty="0" err="1">
                <a:solidFill>
                  <a:srgbClr val="000000"/>
                </a:solidFill>
                <a:latin typeface="Courier New"/>
                <a:cs typeface="Courier New"/>
              </a:rPr>
              <a:t>fatals.count</a:t>
            </a:r>
            <a:r>
              <a:rPr lang="en-US" sz="2000" dirty="0">
                <a:solidFill>
                  <a:srgbClr val="000000"/>
                </a:solidFill>
                <a:latin typeface="Courier New"/>
                <a:cs typeface="Courier New"/>
              </a:rPr>
              <a:t>()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/>
                <a:cs typeface="Courier New"/>
              </a:rPr>
              <a:t># Notes: </a:t>
            </a:r>
            <a:r>
              <a:rPr lang="en-US" sz="2000" dirty="0" err="1">
                <a:solidFill>
                  <a:srgbClr val="000000"/>
                </a:solidFill>
                <a:latin typeface="Courier New"/>
                <a:cs typeface="Courier New"/>
              </a:rPr>
              <a:t>logsrdd</a:t>
            </a:r>
            <a:r>
              <a:rPr lang="en-US" sz="2000" dirty="0">
                <a:solidFill>
                  <a:srgbClr val="000000"/>
                </a:solidFill>
                <a:latin typeface="Courier New"/>
                <a:cs typeface="Courier New"/>
              </a:rPr>
              <a:t> NOT loaded into RAM because of lazy evaluation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/>
                <a:cs typeface="Courier New"/>
              </a:rPr>
              <a:t># </a:t>
            </a:r>
            <a:r>
              <a:rPr lang="en-US" sz="2000" dirty="0" err="1">
                <a:solidFill>
                  <a:srgbClr val="000000"/>
                </a:solidFill>
                <a:latin typeface="Courier New"/>
                <a:cs typeface="Courier New"/>
              </a:rPr>
              <a:t>fatals.cache</a:t>
            </a:r>
            <a:r>
              <a:rPr lang="en-US" sz="2000" dirty="0">
                <a:solidFill>
                  <a:srgbClr val="000000"/>
                </a:solidFill>
                <a:latin typeface="Courier New"/>
                <a:cs typeface="Courier New"/>
              </a:rPr>
              <a:t>() == </a:t>
            </a:r>
            <a:r>
              <a:rPr lang="en-US" sz="2000" dirty="0" err="1">
                <a:solidFill>
                  <a:srgbClr val="000000"/>
                </a:solidFill>
                <a:latin typeface="Courier New"/>
                <a:cs typeface="Courier New"/>
              </a:rPr>
              <a:t>logsrdd.persist</a:t>
            </a:r>
            <a:r>
              <a:rPr lang="en-US" sz="20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2000" dirty="0" err="1">
                <a:solidFill>
                  <a:srgbClr val="000000"/>
                </a:solidFill>
                <a:latin typeface="Courier New"/>
                <a:cs typeface="Courier New"/>
              </a:rPr>
              <a:t>storageLevel.MEMORY</a:t>
            </a:r>
            <a:r>
              <a:rPr lang="en-US" sz="2000" dirty="0">
                <a:solidFill>
                  <a:srgbClr val="000000"/>
                </a:solidFill>
                <a:latin typeface="Courier New"/>
                <a:cs typeface="Courier New"/>
              </a:rPr>
              <a:t>) tries to persist </a:t>
            </a:r>
            <a:r>
              <a:rPr lang="en-US" sz="2000" dirty="0" err="1">
                <a:solidFill>
                  <a:srgbClr val="000000"/>
                </a:solidFill>
                <a:latin typeface="Courier New"/>
                <a:cs typeface="Courier New"/>
              </a:rPr>
              <a:t>fatals</a:t>
            </a:r>
            <a:r>
              <a:rPr lang="en-US" sz="20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urier New"/>
                <a:cs typeface="Courier New"/>
              </a:rPr>
              <a:t>rdd</a:t>
            </a:r>
            <a:r>
              <a:rPr lang="en-US" sz="2000" dirty="0">
                <a:solidFill>
                  <a:srgbClr val="000000"/>
                </a:solidFill>
                <a:latin typeface="Courier New"/>
                <a:cs typeface="Courier New"/>
              </a:rPr>
              <a:t> in memory</a:t>
            </a:r>
            <a:endParaRPr lang="en-US" sz="1667" dirty="0">
              <a:solidFill>
                <a:srgbClr val="000000"/>
              </a:solidFill>
            </a:endParaRPr>
          </a:p>
          <a:p>
            <a:pPr marL="457258" lvl="1"/>
            <a:endParaRPr lang="en-US" sz="1333" dirty="0">
              <a:solidFill>
                <a:srgbClr val="000000"/>
              </a:solidFill>
              <a:latin typeface="Courier New"/>
              <a:cs typeface="Courier New"/>
            </a:endParaRPr>
          </a:p>
          <a:p>
            <a:endParaRPr lang="en-US" sz="1500" dirty="0">
              <a:solidFill>
                <a:srgbClr val="000000"/>
              </a:solidFill>
            </a:endParaRPr>
          </a:p>
          <a:p>
            <a:endParaRPr lang="en-US" sz="15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9644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RDD Disk and Recover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69156"/>
            <a:ext cx="10515600" cy="4607807"/>
          </a:xfrm>
        </p:spPr>
        <p:txBody>
          <a:bodyPr>
            <a:noAutofit/>
          </a:bodyPr>
          <a:lstStyle/>
          <a:p>
            <a:r>
              <a:rPr lang="en-US" sz="3600" dirty="0">
                <a:solidFill>
                  <a:srgbClr val="000000"/>
                </a:solidFill>
              </a:rPr>
              <a:t>RDD can spill to disk</a:t>
            </a:r>
          </a:p>
          <a:p>
            <a:pPr marL="457258" lvl="1"/>
            <a:r>
              <a:rPr lang="en-US" sz="2800" dirty="0">
                <a:solidFill>
                  <a:srgbClr val="000000"/>
                </a:solidFill>
              </a:rPr>
              <a:t>Degrade gracefully (to Hadoop </a:t>
            </a:r>
            <a:r>
              <a:rPr lang="en-US" sz="2800" dirty="0" err="1">
                <a:solidFill>
                  <a:srgbClr val="000000"/>
                </a:solidFill>
              </a:rPr>
              <a:t>mapreduce</a:t>
            </a:r>
            <a:r>
              <a:rPr lang="en-US" sz="2800" dirty="0">
                <a:solidFill>
                  <a:srgbClr val="000000"/>
                </a:solidFill>
              </a:rPr>
              <a:t> performance)</a:t>
            </a:r>
          </a:p>
          <a:p>
            <a:pPr marL="457258" lvl="1"/>
            <a:r>
              <a:rPr lang="en-US" sz="2800" dirty="0">
                <a:solidFill>
                  <a:srgbClr val="000000"/>
                </a:solidFill>
              </a:rPr>
              <a:t>Partitions not in use/lesser use and/or low priority spilled first</a:t>
            </a:r>
          </a:p>
          <a:p>
            <a:r>
              <a:rPr lang="en-US" sz="3600" dirty="0">
                <a:solidFill>
                  <a:srgbClr val="000000"/>
                </a:solidFill>
              </a:rPr>
              <a:t>Failure Recovery</a:t>
            </a:r>
          </a:p>
          <a:p>
            <a:pPr lvl="1"/>
            <a:r>
              <a:rPr lang="en-US" sz="2800" dirty="0">
                <a:solidFill>
                  <a:srgbClr val="000000"/>
                </a:solidFill>
              </a:rPr>
              <a:t>Recovery is facilitated through redundant RDD block copies across cluster computers.</a:t>
            </a:r>
          </a:p>
          <a:p>
            <a:pPr lvl="1"/>
            <a:r>
              <a:rPr lang="en-US" sz="2800" dirty="0">
                <a:solidFill>
                  <a:srgbClr val="000000"/>
                </a:solidFill>
              </a:rPr>
              <a:t>An RDD partition that fails is recovered by the Yarn/Spark Driver</a:t>
            </a:r>
          </a:p>
          <a:p>
            <a:pPr lvl="1"/>
            <a:r>
              <a:rPr lang="en-US" sz="2800" dirty="0">
                <a:solidFill>
                  <a:srgbClr val="000000"/>
                </a:solidFill>
              </a:rPr>
              <a:t>Executer applies lineage to prior RDD (or original data on disk) to recover the RDD.</a:t>
            </a:r>
          </a:p>
          <a:p>
            <a:endParaRPr lang="en-US" sz="3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96099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889AF5-85CD-4F23-9744-1EC226002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RDD Checkpointing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5AED7B-C087-4E51-A6FE-340E638B64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rgbClr val="000000"/>
                </a:solidFill>
              </a:rPr>
              <a:t>Writes an RDD to disk to save the RDD in a specific state</a:t>
            </a:r>
          </a:p>
          <a:p>
            <a:r>
              <a:rPr lang="en-US" dirty="0">
                <a:solidFill>
                  <a:srgbClr val="000000"/>
                </a:solidFill>
              </a:rPr>
              <a:t>After checkpointing, future references to the RDD don’t need to perform upstream transformations in the lineage.</a:t>
            </a:r>
          </a:p>
          <a:p>
            <a:r>
              <a:rPr lang="en-US" dirty="0">
                <a:solidFill>
                  <a:srgbClr val="000000"/>
                </a:solidFill>
              </a:rPr>
              <a:t>Similar to caching except that the RDD is stored on disk instead of in memory.</a:t>
            </a:r>
          </a:p>
          <a:p>
            <a:r>
              <a:rPr lang="en-US" dirty="0">
                <a:solidFill>
                  <a:srgbClr val="000000"/>
                </a:solidFill>
              </a:rPr>
              <a:t>Example:</a:t>
            </a:r>
          </a:p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spark.sparkContext.setCheckpointDir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("/some/path/for/checkpointing")</a:t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words.checkpoint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292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RDD Operations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There are two types of operations that can be done on RDDs:</a:t>
            </a:r>
          </a:p>
          <a:p>
            <a:pPr lvl="1"/>
            <a:r>
              <a:rPr lang="en-US" b="1" dirty="0"/>
              <a:t>Transformations</a:t>
            </a:r>
            <a:r>
              <a:rPr lang="en-US" dirty="0"/>
              <a:t>: </a:t>
            </a:r>
            <a:r>
              <a:rPr lang="en-US" dirty="0">
                <a:solidFill>
                  <a:srgbClr val="000000"/>
                </a:solidFill>
              </a:rPr>
              <a:t>create a new dataset/RDD from an existing one</a:t>
            </a:r>
          </a:p>
          <a:p>
            <a:pPr lvl="1"/>
            <a:r>
              <a:rPr lang="en-US" b="1" dirty="0">
                <a:solidFill>
                  <a:srgbClr val="000000"/>
                </a:solidFill>
              </a:rPr>
              <a:t>Actions</a:t>
            </a:r>
            <a:r>
              <a:rPr lang="en-US" dirty="0">
                <a:solidFill>
                  <a:srgbClr val="000000"/>
                </a:solidFill>
              </a:rPr>
              <a:t>: Trigger a transformation and instructs spark to compute a result from a series of transformations.</a:t>
            </a:r>
          </a:p>
          <a:p>
            <a:pPr lvl="0"/>
            <a:r>
              <a:rPr lang="en-US" dirty="0">
                <a:solidFill>
                  <a:srgbClr val="000000"/>
                </a:solidFill>
              </a:rPr>
              <a:t>Transformations 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lazy - they do not compute their results right away</a:t>
            </a:r>
          </a:p>
          <a:p>
            <a:pPr lvl="0"/>
            <a:r>
              <a:rPr lang="en-US" dirty="0">
                <a:solidFill>
                  <a:srgbClr val="000000"/>
                </a:solidFill>
              </a:rPr>
              <a:t>Actions 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Instantiates an RDD</a:t>
            </a:r>
          </a:p>
          <a:p>
            <a:r>
              <a:rPr lang="en-US" dirty="0">
                <a:solidFill>
                  <a:srgbClr val="000000"/>
                </a:solidFill>
              </a:rPr>
              <a:t>See </a:t>
            </a:r>
            <a:r>
              <a:rPr lang="en-US" dirty="0">
                <a:hlinkClick r:id="rId2"/>
              </a:rPr>
              <a:t>https://spark.apache.org/docs/latest/rdd-programming-guide.html#transformations</a:t>
            </a:r>
            <a:r>
              <a:rPr lang="en-US" dirty="0"/>
              <a:t> for a list of transformations and actions.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5410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RDD Dependencies and Transformations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69156"/>
            <a:ext cx="10515600" cy="4607807"/>
          </a:xfrm>
        </p:spPr>
        <p:txBody>
          <a:bodyPr>
            <a:noAutofit/>
          </a:bodyPr>
          <a:lstStyle/>
          <a:p>
            <a:r>
              <a:rPr lang="en-US" sz="3200" dirty="0">
                <a:solidFill>
                  <a:srgbClr val="000000"/>
                </a:solidFill>
              </a:rPr>
              <a:t>Dependency / transformation used synonymously in Spark the Definitive Guide text book</a:t>
            </a:r>
          </a:p>
          <a:p>
            <a:r>
              <a:rPr lang="en-US" sz="3200" dirty="0">
                <a:solidFill>
                  <a:srgbClr val="000000"/>
                </a:solidFill>
              </a:rPr>
              <a:t>Two Main Types of Dependencies / Transformation</a:t>
            </a:r>
          </a:p>
          <a:p>
            <a:pPr lvl="1"/>
            <a:r>
              <a:rPr lang="en-US" sz="2800" dirty="0">
                <a:solidFill>
                  <a:srgbClr val="000000"/>
                </a:solidFill>
              </a:rPr>
              <a:t>Narrow – child partition depends on only one parent partition</a:t>
            </a:r>
          </a:p>
          <a:p>
            <a:pPr lvl="2"/>
            <a:r>
              <a:rPr lang="en-US" sz="2600" dirty="0">
                <a:solidFill>
                  <a:srgbClr val="000000"/>
                </a:solidFill>
              </a:rPr>
              <a:t>E.g. map, filter, union</a:t>
            </a:r>
          </a:p>
          <a:p>
            <a:pPr lvl="1"/>
            <a:r>
              <a:rPr lang="en-US" sz="2800" dirty="0">
                <a:solidFill>
                  <a:srgbClr val="000000"/>
                </a:solidFill>
              </a:rPr>
              <a:t>Wide – multiple child partitions depend on one parent partition</a:t>
            </a:r>
          </a:p>
          <a:p>
            <a:pPr lvl="2"/>
            <a:r>
              <a:rPr lang="en-US" sz="2600" dirty="0">
                <a:solidFill>
                  <a:srgbClr val="000000"/>
                </a:solidFill>
              </a:rPr>
              <a:t>E.g. Join with inputs not co-partitioned</a:t>
            </a:r>
          </a:p>
          <a:p>
            <a:pPr lvl="2"/>
            <a:r>
              <a:rPr lang="en-US" sz="2600" dirty="0">
                <a:solidFill>
                  <a:srgbClr val="000000"/>
                </a:solidFill>
              </a:rPr>
              <a:t>Group-by transformations</a:t>
            </a:r>
          </a:p>
        </p:txBody>
      </p:sp>
    </p:spTree>
    <p:extLst>
      <p:ext uri="{BB962C8B-B14F-4D97-AF65-F5344CB8AC3E}">
        <p14:creationId xmlns:p14="http://schemas.microsoft.com/office/powerpoint/2010/main" val="212033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F8C2D6-C9A0-4820-B5E2-4BE97D1CD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Narrow Transformation / Dependency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5A16A2-5195-4814-A81D-3363FD93A3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1247"/>
            <a:ext cx="10201835" cy="1406020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Each input partition contributes to one output partition</a:t>
            </a:r>
          </a:p>
          <a:p>
            <a:r>
              <a:rPr lang="en-US" dirty="0"/>
              <a:t>See Spark the Definitive Guide, Figure 2.4</a:t>
            </a:r>
          </a:p>
          <a:p>
            <a:r>
              <a:rPr lang="en-US" dirty="0"/>
              <a:t>Also called pipelining, spark tries to perform narrow operations in memory</a:t>
            </a:r>
          </a:p>
          <a:p>
            <a:r>
              <a:rPr lang="en-US" dirty="0"/>
              <a:t>Example: map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8B4ACC-2F14-41C7-8D1B-DA0421B326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9176" y="2867267"/>
            <a:ext cx="9233647" cy="3902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539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7DE4B-3D03-4FEC-AE47-30DA664C87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54393"/>
          </a:xfrm>
        </p:spPr>
        <p:txBody>
          <a:bodyPr/>
          <a:lstStyle/>
          <a:p>
            <a:r>
              <a:rPr lang="en-US" dirty="0"/>
              <a:t>Wide Transformation / Dependency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C97907-794C-4F2B-89A5-96B7DCAC95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5467"/>
            <a:ext cx="10515600" cy="1346697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An input partition contributes to many output partitions</a:t>
            </a:r>
          </a:p>
          <a:p>
            <a:r>
              <a:rPr lang="en-US" dirty="0"/>
              <a:t>See Spark the Definitive Guide, Figure 2.5</a:t>
            </a:r>
          </a:p>
          <a:p>
            <a:r>
              <a:rPr lang="en-US" dirty="0"/>
              <a:t>Also called a shuffle where Spark exchanges partitions across the cluster</a:t>
            </a:r>
          </a:p>
          <a:p>
            <a:r>
              <a:rPr lang="en-US" dirty="0"/>
              <a:t>Example: Reduce by Key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E631B2-476B-484B-B7FD-1CB99D8162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167" y="2859742"/>
            <a:ext cx="9347665" cy="3917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107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76487"/>
          </a:xfrm>
        </p:spPr>
        <p:txBody>
          <a:bodyPr/>
          <a:lstStyle/>
          <a:p>
            <a:r>
              <a:rPr lang="en-US" dirty="0"/>
              <a:t>Example Transformations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57867"/>
            <a:ext cx="10515600" cy="4619096"/>
          </a:xfrm>
        </p:spPr>
        <p:txBody>
          <a:bodyPr>
            <a:noAutofit/>
          </a:bodyPr>
          <a:lstStyle/>
          <a:p>
            <a:r>
              <a:rPr lang="en-US" sz="2000" b="1" dirty="0"/>
              <a:t>map(</a:t>
            </a:r>
            <a:r>
              <a:rPr lang="en-US" sz="2000" b="1" i="1" dirty="0"/>
              <a:t>func</a:t>
            </a:r>
            <a:r>
              <a:rPr lang="en-US" sz="2000" b="1" dirty="0"/>
              <a:t>): </a:t>
            </a:r>
            <a:r>
              <a:rPr lang="en-US" sz="2000" dirty="0"/>
              <a:t>returns a new distributed dataset formed by passing each element of the source through the function </a:t>
            </a:r>
            <a:r>
              <a:rPr lang="en-US" sz="2000" i="1" dirty="0" err="1"/>
              <a:t>func</a:t>
            </a:r>
            <a:r>
              <a:rPr lang="en-US" sz="2000" dirty="0"/>
              <a:t>.</a:t>
            </a:r>
          </a:p>
          <a:p>
            <a:r>
              <a:rPr lang="en-US" sz="2000" b="1" dirty="0" err="1"/>
              <a:t>flatMap</a:t>
            </a:r>
            <a:r>
              <a:rPr lang="en-US" sz="2000" b="1" dirty="0"/>
              <a:t>(</a:t>
            </a:r>
            <a:r>
              <a:rPr lang="en-US" sz="2000" b="1" i="1" dirty="0" err="1"/>
              <a:t>func</a:t>
            </a:r>
            <a:r>
              <a:rPr lang="en-US" sz="2000" b="1" dirty="0"/>
              <a:t>): </a:t>
            </a:r>
            <a:r>
              <a:rPr lang="en-US" sz="2000" dirty="0"/>
              <a:t>same as </a:t>
            </a:r>
            <a:r>
              <a:rPr lang="en-US" sz="2000" b="1" dirty="0"/>
              <a:t>map </a:t>
            </a:r>
            <a:r>
              <a:rPr lang="en-US" sz="2000" dirty="0"/>
              <a:t>but when multiple key-value pairs are returned</a:t>
            </a:r>
          </a:p>
          <a:p>
            <a:pPr lvl="0"/>
            <a:r>
              <a:rPr lang="en-US" sz="2000" b="1" dirty="0"/>
              <a:t>filter(</a:t>
            </a:r>
            <a:r>
              <a:rPr lang="en-US" sz="2000" b="1" i="1" dirty="0"/>
              <a:t>func</a:t>
            </a:r>
            <a:r>
              <a:rPr lang="en-US" sz="2000" b="1" dirty="0"/>
              <a:t>):</a:t>
            </a:r>
            <a:r>
              <a:rPr lang="en-US" sz="2000" dirty="0"/>
              <a:t> return a new dataset formed by selecting those elements of the source on which </a:t>
            </a:r>
            <a:r>
              <a:rPr lang="en-US" sz="2000" i="1" dirty="0"/>
              <a:t>func</a:t>
            </a:r>
            <a:r>
              <a:rPr lang="en-US" sz="2000" dirty="0"/>
              <a:t> returns true. </a:t>
            </a:r>
          </a:p>
          <a:p>
            <a:pPr lvl="0"/>
            <a:r>
              <a:rPr lang="en-US" sz="2000" b="1" dirty="0"/>
              <a:t>reduceByKey(</a:t>
            </a:r>
            <a:r>
              <a:rPr lang="en-US" sz="2000" b="1" i="1" dirty="0"/>
              <a:t>func</a:t>
            </a:r>
            <a:r>
              <a:rPr lang="en-US" sz="2000" b="1" dirty="0"/>
              <a:t>):</a:t>
            </a:r>
            <a:r>
              <a:rPr lang="en-US" sz="2000" dirty="0"/>
              <a:t> when called on a dataset of (K, V) pairs, returns a dataset of (K, V) pairs where the values for each key are aggregated using the given reduce function </a:t>
            </a:r>
            <a:r>
              <a:rPr lang="en-US" sz="2000" i="1" dirty="0"/>
              <a:t>func</a:t>
            </a:r>
            <a:r>
              <a:rPr lang="en-US" sz="2000" dirty="0"/>
              <a:t>.</a:t>
            </a:r>
          </a:p>
          <a:p>
            <a:pPr lvl="0"/>
            <a:r>
              <a:rPr lang="en-US" sz="2000" b="1" dirty="0"/>
              <a:t>sortByKey([</a:t>
            </a:r>
            <a:r>
              <a:rPr lang="en-US" sz="2000" b="1" i="1" dirty="0"/>
              <a:t>ascending</a:t>
            </a:r>
            <a:r>
              <a:rPr lang="en-US" sz="2000" b="1" dirty="0"/>
              <a:t>],[</a:t>
            </a:r>
            <a:r>
              <a:rPr lang="en-US" sz="2000" b="1" i="1" dirty="0"/>
              <a:t>numTasks</a:t>
            </a:r>
            <a:r>
              <a:rPr lang="en-US" sz="2000" b="1" dirty="0"/>
              <a:t>]):</a:t>
            </a:r>
            <a:r>
              <a:rPr lang="en-US" sz="2000" dirty="0"/>
              <a:t> when called on a dataset of (K, V) pairs where K implements </a:t>
            </a:r>
            <a:r>
              <a:rPr lang="en-US" sz="2000" b="1" dirty="0"/>
              <a:t>Ordered</a:t>
            </a:r>
            <a:r>
              <a:rPr lang="en-US" sz="2000" dirty="0"/>
              <a:t>, returns a dataset of (K, V) pairs sorted by keys in ascending or descending order, as specified in the Boolean </a:t>
            </a:r>
            <a:r>
              <a:rPr lang="en-US" sz="2000" b="1" i="1" dirty="0"/>
              <a:t>ascending</a:t>
            </a:r>
            <a:r>
              <a:rPr lang="en-US" sz="2000" dirty="0"/>
              <a:t> argument.</a:t>
            </a:r>
          </a:p>
          <a:p>
            <a:pPr lvl="0"/>
            <a:r>
              <a:rPr lang="en-US" sz="2000" b="1" dirty="0"/>
              <a:t>join(</a:t>
            </a:r>
            <a:r>
              <a:rPr lang="en-US" sz="2000" b="1" i="1" dirty="0"/>
              <a:t>otherDataset</a:t>
            </a:r>
            <a:r>
              <a:rPr lang="en-US" sz="2000" b="1" dirty="0"/>
              <a:t>, [</a:t>
            </a:r>
            <a:r>
              <a:rPr lang="en-US" sz="2000" b="1" i="1" dirty="0"/>
              <a:t>numTasks</a:t>
            </a:r>
            <a:r>
              <a:rPr lang="en-US" sz="2000" b="1" dirty="0"/>
              <a:t>]):</a:t>
            </a:r>
            <a:r>
              <a:rPr lang="en-US" sz="2000" dirty="0"/>
              <a:t> when called on datasets of type (K, V) and (K, W), returns a dataset of (K, (V, W)) pairs with all pairs of elements for each key.</a:t>
            </a:r>
          </a:p>
          <a:p>
            <a:pPr lvl="0"/>
            <a:r>
              <a:rPr lang="en-US" sz="2000" b="1" dirty="0"/>
              <a:t>distinct([</a:t>
            </a:r>
            <a:r>
              <a:rPr lang="en-US" sz="2000" b="1" i="1" dirty="0"/>
              <a:t>numTasks</a:t>
            </a:r>
            <a:r>
              <a:rPr lang="en-US" sz="2000" b="1" dirty="0"/>
              <a:t>]):</a:t>
            </a:r>
            <a:r>
              <a:rPr lang="en-US" sz="2000" dirty="0"/>
              <a:t> returns a new dataset that contains the distinct elements of the source dataset.</a:t>
            </a:r>
          </a:p>
          <a:p>
            <a:r>
              <a:rPr lang="en-US" sz="2000" b="1" dirty="0"/>
              <a:t>pipe(</a:t>
            </a:r>
            <a:r>
              <a:rPr lang="en-US" sz="2000" b="1" i="1" dirty="0"/>
              <a:t>command</a:t>
            </a:r>
            <a:r>
              <a:rPr lang="en-US" sz="2000" b="1" dirty="0"/>
              <a:t>, [</a:t>
            </a:r>
            <a:r>
              <a:rPr lang="en-US" sz="2000" b="1" i="1" dirty="0"/>
              <a:t>envVars</a:t>
            </a:r>
            <a:r>
              <a:rPr lang="en-US" sz="2000" b="1" dirty="0"/>
              <a:t>]):</a:t>
            </a:r>
            <a:r>
              <a:rPr lang="en-US" sz="2000" dirty="0"/>
              <a:t> pipes each partition of the RDD through the provided shell </a:t>
            </a:r>
            <a:r>
              <a:rPr lang="en-US" sz="2000" i="1" dirty="0"/>
              <a:t>command</a:t>
            </a:r>
            <a:r>
              <a:rPr lang="en-US" sz="2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869371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1926"/>
            <a:ext cx="10515600" cy="997656"/>
          </a:xfrm>
        </p:spPr>
        <p:txBody>
          <a:bodyPr/>
          <a:lstStyle/>
          <a:p>
            <a:r>
              <a:rPr lang="en-US" dirty="0"/>
              <a:t>Example Actions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59581"/>
            <a:ext cx="10515600" cy="4351338"/>
          </a:xfrm>
        </p:spPr>
        <p:txBody>
          <a:bodyPr>
            <a:noAutofit/>
          </a:bodyPr>
          <a:lstStyle/>
          <a:p>
            <a:pPr lvl="0"/>
            <a:r>
              <a:rPr lang="en-US" b="1" dirty="0"/>
              <a:t>reduce(</a:t>
            </a:r>
            <a:r>
              <a:rPr lang="en-US" b="1" i="1" dirty="0"/>
              <a:t>func</a:t>
            </a:r>
            <a:r>
              <a:rPr lang="en-US" b="1" dirty="0"/>
              <a:t>): </a:t>
            </a:r>
            <a:r>
              <a:rPr lang="en-US" dirty="0"/>
              <a:t>Aggregate the elements of the dataset using a function func (which takes two arguments and returns one). The function should be commutative and associative so that it can be computed correctly in parallel.</a:t>
            </a:r>
          </a:p>
          <a:p>
            <a:pPr lvl="0"/>
            <a:r>
              <a:rPr lang="en-US" b="1" dirty="0"/>
              <a:t>foreach(</a:t>
            </a:r>
            <a:r>
              <a:rPr lang="en-US" b="1" i="1" dirty="0"/>
              <a:t>func</a:t>
            </a:r>
            <a:r>
              <a:rPr lang="en-US" b="1" dirty="0"/>
              <a:t>):</a:t>
            </a:r>
            <a:r>
              <a:rPr lang="en-US" dirty="0"/>
              <a:t> Runs the function </a:t>
            </a:r>
            <a:r>
              <a:rPr lang="en-US" i="1" dirty="0"/>
              <a:t>func</a:t>
            </a:r>
            <a:r>
              <a:rPr lang="en-US" dirty="0"/>
              <a:t> on each element in the dataset.</a:t>
            </a:r>
          </a:p>
          <a:p>
            <a:pPr lvl="0"/>
            <a:r>
              <a:rPr lang="en-US" b="1" dirty="0"/>
              <a:t>count():</a:t>
            </a:r>
            <a:r>
              <a:rPr lang="en-US" dirty="0"/>
              <a:t> returns the number of elements in the dataset.</a:t>
            </a:r>
          </a:p>
          <a:p>
            <a:pPr lvl="0"/>
            <a:r>
              <a:rPr lang="en-US" b="1" dirty="0"/>
              <a:t>first():</a:t>
            </a:r>
            <a:r>
              <a:rPr lang="en-US" dirty="0"/>
              <a:t> returns the first element in the dataset.</a:t>
            </a:r>
          </a:p>
          <a:p>
            <a:pPr lvl="0"/>
            <a:r>
              <a:rPr lang="en-US" b="1" dirty="0"/>
              <a:t>take(</a:t>
            </a:r>
            <a:r>
              <a:rPr lang="en-US" b="1" i="1" dirty="0"/>
              <a:t>n</a:t>
            </a:r>
            <a:r>
              <a:rPr lang="en-US" b="1" dirty="0"/>
              <a:t>):</a:t>
            </a:r>
            <a:r>
              <a:rPr lang="en-US" dirty="0"/>
              <a:t> returns an array with the first </a:t>
            </a:r>
            <a:r>
              <a:rPr lang="en-US" b="1" i="1" dirty="0"/>
              <a:t>n</a:t>
            </a:r>
            <a:r>
              <a:rPr lang="en-US" dirty="0"/>
              <a:t> elements of the dataset.</a:t>
            </a:r>
          </a:p>
          <a:p>
            <a:pPr lvl="0"/>
            <a:r>
              <a:rPr lang="en-US" b="1" dirty="0"/>
              <a:t>saveAsTextFile(</a:t>
            </a:r>
            <a:r>
              <a:rPr lang="en-US" b="1" i="1" dirty="0"/>
              <a:t>path</a:t>
            </a:r>
            <a:r>
              <a:rPr lang="en-US" b="1" dirty="0"/>
              <a:t>):</a:t>
            </a:r>
            <a:r>
              <a:rPr lang="en-US" dirty="0"/>
              <a:t> writes the elements in the dataset out to a file in HDFS (or some other file system).</a:t>
            </a:r>
          </a:p>
          <a:p>
            <a:pPr lvl="0"/>
            <a:r>
              <a:rPr lang="en-US" b="1" dirty="0"/>
              <a:t>saveAsSequenceFile(</a:t>
            </a:r>
            <a:r>
              <a:rPr lang="en-US" b="1" i="1" dirty="0"/>
              <a:t>path</a:t>
            </a:r>
            <a:r>
              <a:rPr lang="en-US" b="1" dirty="0"/>
              <a:t>):</a:t>
            </a:r>
            <a:r>
              <a:rPr lang="en-US" dirty="0"/>
              <a:t> writes the elements to HDFS in the </a:t>
            </a:r>
            <a:r>
              <a:rPr lang="en-US" b="1" dirty="0"/>
              <a:t>SequenceFile</a:t>
            </a:r>
            <a:r>
              <a:rPr lang="en-US" dirty="0"/>
              <a:t> format.</a:t>
            </a:r>
          </a:p>
        </p:txBody>
      </p:sp>
    </p:spTree>
    <p:extLst>
      <p:ext uri="{BB962C8B-B14F-4D97-AF65-F5344CB8AC3E}">
        <p14:creationId xmlns:p14="http://schemas.microsoft.com/office/powerpoint/2010/main" val="23910733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949" y="365125"/>
            <a:ext cx="10515600" cy="1325563"/>
          </a:xfrm>
        </p:spPr>
        <p:txBody>
          <a:bodyPr/>
          <a:lstStyle/>
          <a:p>
            <a:r>
              <a:rPr lang="en-US" dirty="0"/>
              <a:t>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Describe Apache Spark </a:t>
            </a:r>
          </a:p>
          <a:p>
            <a:r>
              <a:rPr lang="en-US" sz="3200" dirty="0"/>
              <a:t>List Spark components and their functionalities</a:t>
            </a:r>
          </a:p>
          <a:p>
            <a:r>
              <a:rPr lang="en-US" sz="3200" dirty="0"/>
              <a:t>Explore Resilient Distributed Datasets (RDD)</a:t>
            </a:r>
          </a:p>
          <a:p>
            <a:r>
              <a:rPr lang="en-US" sz="3200" dirty="0"/>
              <a:t>Describe the Spark </a:t>
            </a:r>
            <a:r>
              <a:rPr lang="en-US" sz="3200" dirty="0" err="1"/>
              <a:t>MLlib</a:t>
            </a:r>
            <a:endParaRPr lang="en-US" sz="3200" dirty="0"/>
          </a:p>
          <a:p>
            <a:r>
              <a:rPr lang="en-US" sz="3200" dirty="0"/>
              <a:t>Perform Spark Operations</a:t>
            </a:r>
          </a:p>
        </p:txBody>
      </p:sp>
    </p:spTree>
    <p:extLst>
      <p:ext uri="{BB962C8B-B14F-4D97-AF65-F5344CB8AC3E}">
        <p14:creationId xmlns:p14="http://schemas.microsoft.com/office/powerpoint/2010/main" val="19274118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D04FA-1898-BF4D-8AAA-4DEFB97D7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Operations on key-value pair RDDs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F54448-BC6E-4441-8802-79EB786D11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Operations on key-value pair datasets are at the foundation of Hadoop, MapReduce, and Spark 1.6</a:t>
            </a:r>
          </a:p>
          <a:p>
            <a:pPr lvl="1"/>
            <a:r>
              <a:rPr lang="en-US" b="1" dirty="0" err="1"/>
              <a:t>groupByKey</a:t>
            </a:r>
            <a:r>
              <a:rPr lang="en-US" b="1" dirty="0"/>
              <a:t>()</a:t>
            </a:r>
            <a:r>
              <a:rPr lang="en-US" dirty="0"/>
              <a:t>: group values with the same key, ex. </a:t>
            </a:r>
            <a:r>
              <a:rPr lang="en-US" dirty="0" err="1"/>
              <a:t>rdd.groupByKey</a:t>
            </a:r>
            <a:r>
              <a:rPr lang="en-US" dirty="0"/>
              <a:t>()</a:t>
            </a:r>
          </a:p>
          <a:p>
            <a:pPr lvl="1"/>
            <a:r>
              <a:rPr lang="en-US" b="1" dirty="0" err="1"/>
              <a:t>mapValues</a:t>
            </a:r>
            <a:r>
              <a:rPr lang="en-US" b="1" dirty="0"/>
              <a:t>(f)</a:t>
            </a:r>
            <a:r>
              <a:rPr lang="en-US" dirty="0"/>
              <a:t>: applies function only to values not keys</a:t>
            </a:r>
          </a:p>
          <a:p>
            <a:pPr lvl="1"/>
            <a:r>
              <a:rPr lang="en-US" b="1" dirty="0" err="1"/>
              <a:t>flatMapValues</a:t>
            </a:r>
            <a:r>
              <a:rPr lang="en-US" b="1" dirty="0"/>
              <a:t>(f): </a:t>
            </a:r>
            <a:r>
              <a:rPr lang="en-US" dirty="0"/>
              <a:t>same as </a:t>
            </a:r>
            <a:r>
              <a:rPr lang="en-US" dirty="0" err="1"/>
              <a:t>mapValues</a:t>
            </a:r>
            <a:r>
              <a:rPr lang="en-US" dirty="0"/>
              <a:t> when function returns several values</a:t>
            </a:r>
          </a:p>
          <a:p>
            <a:pPr lvl="1"/>
            <a:r>
              <a:rPr lang="en-US" b="1" dirty="0"/>
              <a:t>keys(): </a:t>
            </a:r>
            <a:r>
              <a:rPr lang="en-US" dirty="0"/>
              <a:t>Returns</a:t>
            </a:r>
            <a:r>
              <a:rPr lang="en-US" b="1" dirty="0"/>
              <a:t> </a:t>
            </a:r>
            <a:r>
              <a:rPr lang="en-US" dirty="0"/>
              <a:t>RDD with only the keys</a:t>
            </a:r>
          </a:p>
          <a:p>
            <a:pPr lvl="1"/>
            <a:r>
              <a:rPr lang="en-US" b="1" dirty="0"/>
              <a:t>values(): </a:t>
            </a:r>
            <a:r>
              <a:rPr lang="en-US" dirty="0"/>
              <a:t>Returns RDD with only the values</a:t>
            </a:r>
          </a:p>
          <a:p>
            <a:r>
              <a:rPr lang="en-US" dirty="0"/>
              <a:t>Simple operations on RDDs:</a:t>
            </a:r>
          </a:p>
          <a:p>
            <a:pPr lvl="1"/>
            <a:r>
              <a:rPr lang="en-US" b="1" dirty="0"/>
              <a:t>union(</a:t>
            </a:r>
            <a:r>
              <a:rPr lang="en-US" b="1" dirty="0" err="1"/>
              <a:t>otherRDD</a:t>
            </a:r>
            <a:r>
              <a:rPr lang="en-US" b="1" dirty="0"/>
              <a:t>)</a:t>
            </a:r>
            <a:r>
              <a:rPr lang="en-US" dirty="0"/>
              <a:t>: makes the union of all key-value pairs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9869117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D04FA-1898-BF4D-8AAA-4DEFB97D7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 operations on pairs of key-value pair RDDs: join operations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98937188-740C-F944-A7D9-C22100CF67A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273292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Joins are a fundamental operation of data which compute the </a:t>
                </a:r>
                <a:r>
                  <a:rPr lang="en-US" b="1" dirty="0"/>
                  <a:t>Cartesian product</a:t>
                </a:r>
                <a:r>
                  <a:rPr lang="en-US" dirty="0"/>
                  <a:t> between two sets (e.g., two RDDs)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={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∣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and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Most of the time, joins are paired with a filter to improve performance</a:t>
                </a: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98937188-740C-F944-A7D9-C22100CF67A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2732928"/>
              </a:xfrm>
              <a:blipFill>
                <a:blip r:embed="rId2"/>
                <a:stretch>
                  <a:fillRect l="-965" t="-41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369AB841-1A5C-3543-8E45-9811FC808B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2359" y="3819430"/>
            <a:ext cx="3667312" cy="2787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4697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D04FA-1898-BF4D-8AAA-4DEFB97D7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 operations on pairs of key-value pairs RDDs: join operations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8937188-740C-F944-A7D9-C22100CF67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711417"/>
          </a:xfrm>
        </p:spPr>
        <p:txBody>
          <a:bodyPr>
            <a:normAutofit/>
          </a:bodyPr>
          <a:lstStyle/>
          <a:p>
            <a:r>
              <a:rPr lang="en-US" sz="2400" dirty="0"/>
              <a:t>We can use this idea to </a:t>
            </a:r>
            <a:r>
              <a:rPr lang="en-US" sz="2400" i="1" dirty="0"/>
              <a:t>join</a:t>
            </a:r>
            <a:r>
              <a:rPr lang="en-US" sz="2400" dirty="0"/>
              <a:t> key-value pairs and then filter for pairs that have the same key</a:t>
            </a:r>
          </a:p>
          <a:p>
            <a:r>
              <a:rPr lang="en-US" sz="2400" dirty="0"/>
              <a:t>RDD join performs an “inner join”</a:t>
            </a:r>
          </a:p>
          <a:p>
            <a:r>
              <a:rPr lang="en-US" sz="2400" dirty="0"/>
              <a:t>Inner Join:  Keys must be present in the left and right hand RDD.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E5B6814-02CB-3E44-8766-18B3EA215F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4558"/>
          <a:stretch/>
        </p:blipFill>
        <p:spPr>
          <a:xfrm>
            <a:off x="1033930" y="3819431"/>
            <a:ext cx="3149600" cy="27561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B2233A6-9097-114A-A626-6E20C78FE9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0064" y="5267231"/>
            <a:ext cx="6773425" cy="3939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139F31F-3387-A74C-8134-43BDDC05C2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0064" y="4487581"/>
            <a:ext cx="3825085" cy="497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0987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D04FA-1898-BF4D-8AAA-4DEFB97D7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 operations on pairs of key-value pair RDDs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8937188-740C-F944-A7D9-C22100CF67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690688"/>
            <a:ext cx="10780643" cy="2294903"/>
          </a:xfrm>
        </p:spPr>
        <p:txBody>
          <a:bodyPr>
            <a:normAutofit/>
          </a:bodyPr>
          <a:lstStyle/>
          <a:p>
            <a:r>
              <a:rPr lang="en-US" dirty="0"/>
              <a:t>Lets suppose we want to join RDDs based on state and location ID:</a:t>
            </a:r>
          </a:p>
          <a:p>
            <a:r>
              <a:rPr lang="en-US" dirty="0"/>
              <a:t>Activity: how can we use join to achieve this?</a:t>
            </a:r>
          </a:p>
          <a:p>
            <a:r>
              <a:rPr lang="en-US" dirty="0"/>
              <a:t>Explore </a:t>
            </a:r>
            <a:r>
              <a:rPr lang="en-US" dirty="0" err="1"/>
              <a:t>leftOuterJoin</a:t>
            </a:r>
            <a:r>
              <a:rPr lang="en-US" dirty="0"/>
              <a:t> and </a:t>
            </a:r>
            <a:r>
              <a:rPr lang="en-US" dirty="0" err="1"/>
              <a:t>rightOuterJoin</a:t>
            </a:r>
            <a:r>
              <a:rPr lang="en-US" dirty="0"/>
              <a:t> </a:t>
            </a:r>
          </a:p>
          <a:p>
            <a:r>
              <a:rPr lang="en-US" dirty="0"/>
              <a:t>See class notebook for implementation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523159-7852-497C-97DF-2B7F274C6D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478" y="4789418"/>
            <a:ext cx="10473043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8565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 2.0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DataFrames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51140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DataFrames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problem with RDDs is that they do not have enough structure</a:t>
            </a:r>
          </a:p>
          <a:p>
            <a:r>
              <a:rPr lang="en-US" dirty="0" err="1"/>
              <a:t>DataFrames</a:t>
            </a:r>
            <a:r>
              <a:rPr lang="en-US" dirty="0"/>
              <a:t> tries to solve this by adding structure</a:t>
            </a:r>
          </a:p>
          <a:p>
            <a:r>
              <a:rPr lang="en-US" dirty="0"/>
              <a:t>A </a:t>
            </a:r>
            <a:r>
              <a:rPr lang="en-US" dirty="0" err="1"/>
              <a:t>DataFrame</a:t>
            </a:r>
            <a:r>
              <a:rPr lang="en-US" dirty="0"/>
              <a:t> is a distributed collection of data organized into named columns</a:t>
            </a:r>
          </a:p>
          <a:p>
            <a:r>
              <a:rPr lang="en-US" dirty="0"/>
              <a:t>Similar to Pandas </a:t>
            </a:r>
            <a:r>
              <a:rPr lang="en-US" dirty="0" err="1"/>
              <a:t>DataFrames</a:t>
            </a:r>
            <a:r>
              <a:rPr lang="en-US" dirty="0"/>
              <a:t> but distributed across the cluster</a:t>
            </a:r>
          </a:p>
          <a:p>
            <a:r>
              <a:rPr lang="en-US" dirty="0"/>
              <a:t>You access the Spark 2.0+ functionality using the </a:t>
            </a:r>
            <a:r>
              <a:rPr lang="en-US" b="1" dirty="0"/>
              <a:t>spark </a:t>
            </a:r>
            <a:r>
              <a:rPr lang="en-US" dirty="0"/>
              <a:t>object</a:t>
            </a:r>
          </a:p>
        </p:txBody>
      </p:sp>
    </p:spTree>
    <p:extLst>
      <p:ext uri="{BB962C8B-B14F-4D97-AF65-F5344CB8AC3E}">
        <p14:creationId xmlns:p14="http://schemas.microsoft.com/office/powerpoint/2010/main" val="71742000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DataFrames</a:t>
            </a:r>
            <a:r>
              <a:rPr lang="en-US" dirty="0"/>
              <a:t> (2)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827634"/>
          </a:xfrm>
        </p:spPr>
        <p:txBody>
          <a:bodyPr/>
          <a:lstStyle/>
          <a:p>
            <a:r>
              <a:rPr lang="en-US" dirty="0"/>
              <a:t>You can read from multiple sources into </a:t>
            </a:r>
            <a:r>
              <a:rPr lang="en-US" dirty="0" err="1"/>
              <a:t>dataframes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9350" y="2788196"/>
            <a:ext cx="9893300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522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DataFrames</a:t>
            </a:r>
            <a:r>
              <a:rPr lang="en-US" dirty="0"/>
              <a:t> (3)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1213411"/>
          </a:xfrm>
        </p:spPr>
        <p:txBody>
          <a:bodyPr>
            <a:normAutofit/>
          </a:bodyPr>
          <a:lstStyle/>
          <a:p>
            <a:r>
              <a:rPr lang="en-US" dirty="0"/>
              <a:t>Parquet files are a preferred data source for Spark data frames</a:t>
            </a:r>
          </a:p>
          <a:p>
            <a:r>
              <a:rPr lang="en-US" dirty="0"/>
              <a:t>Parquet files are datasets stored in columns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3141" y="3189005"/>
            <a:ext cx="6915462" cy="3146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0433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BA53CE-33C7-CA41-AF7A-C28F1C754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DataFrame</a:t>
            </a:r>
            <a:r>
              <a:rPr lang="en-US" dirty="0"/>
              <a:t> operations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2652D2-040B-B444-BB15-67A3733973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Creation of </a:t>
            </a:r>
            <a:r>
              <a:rPr lang="en-US" dirty="0" err="1"/>
              <a:t>dataframes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From Row objects: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From RDDs: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From files:</a:t>
            </a:r>
          </a:p>
          <a:p>
            <a:pPr marL="457200" lvl="1" indent="0">
              <a:buNone/>
            </a:pPr>
            <a:br>
              <a:rPr lang="en-US" dirty="0"/>
            </a:br>
            <a:br>
              <a:rPr lang="en-US" dirty="0"/>
            </a:b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ACD000-FB61-C94E-AFDE-BFB343C028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0032"/>
          <a:stretch/>
        </p:blipFill>
        <p:spPr>
          <a:xfrm>
            <a:off x="5107591" y="1995748"/>
            <a:ext cx="5076934" cy="146876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172F6A6-2B4C-174B-8A05-F56208C5B1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5729" y="3642520"/>
            <a:ext cx="4038600" cy="8001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0F51C5C-B235-A540-9295-831ABF50229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4521"/>
          <a:stretch/>
        </p:blipFill>
        <p:spPr>
          <a:xfrm>
            <a:off x="3049335" y="4850296"/>
            <a:ext cx="8672176" cy="6607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58FD695-FC36-BF4A-9EF0-5E2F49301B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9335" y="5715917"/>
            <a:ext cx="4089400" cy="58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14007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8223FF-4B52-AF45-9472-7EC5F6EE1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DataFrame</a:t>
            </a:r>
            <a:r>
              <a:rPr lang="en-US" dirty="0"/>
              <a:t> operations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838220-694B-2D4C-8675-20C3C30383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All data in a specific column has the </a:t>
            </a:r>
            <a:r>
              <a:rPr lang="en-US" b="1" dirty="0"/>
              <a:t>same type</a:t>
            </a:r>
          </a:p>
          <a:p>
            <a:r>
              <a:rPr lang="en-US" dirty="0" err="1"/>
              <a:t>DataFrame</a:t>
            </a:r>
            <a:r>
              <a:rPr lang="en-US" dirty="0"/>
              <a:t> types can be hierarchical: The type of a column might be another “</a:t>
            </a:r>
            <a:r>
              <a:rPr lang="en-US" dirty="0" err="1"/>
              <a:t>DataFrame</a:t>
            </a:r>
            <a:r>
              <a:rPr lang="en-US" dirty="0"/>
              <a:t>”</a:t>
            </a:r>
          </a:p>
          <a:p>
            <a:r>
              <a:rPr lang="en-US" b="1" dirty="0"/>
              <a:t>You cannot perform </a:t>
            </a:r>
            <a:r>
              <a:rPr lang="en-US" b="1" dirty="0" err="1"/>
              <a:t>dataframe</a:t>
            </a:r>
            <a:r>
              <a:rPr lang="en-US" b="1" dirty="0"/>
              <a:t> operations using Python</a:t>
            </a:r>
            <a:endParaRPr lang="en-US" dirty="0"/>
          </a:p>
          <a:p>
            <a:r>
              <a:rPr lang="en-US" dirty="0"/>
              <a:t>Instead, you transform </a:t>
            </a:r>
            <a:r>
              <a:rPr lang="en-US" dirty="0" err="1"/>
              <a:t>DataFrames</a:t>
            </a:r>
            <a:r>
              <a:rPr lang="en-US" dirty="0"/>
              <a:t> by </a:t>
            </a:r>
            <a:r>
              <a:rPr lang="en-US" b="1" dirty="0"/>
              <a:t>selecting</a:t>
            </a:r>
            <a:r>
              <a:rPr lang="en-US" dirty="0"/>
              <a:t>, </a:t>
            </a:r>
            <a:r>
              <a:rPr lang="en-US" b="1" dirty="0"/>
              <a:t>modifying</a:t>
            </a:r>
            <a:r>
              <a:rPr lang="en-US" dirty="0"/>
              <a:t>, </a:t>
            </a:r>
            <a:r>
              <a:rPr lang="en-US" b="1" dirty="0"/>
              <a:t>filtering</a:t>
            </a:r>
            <a:r>
              <a:rPr lang="en-US" dirty="0"/>
              <a:t>, </a:t>
            </a:r>
            <a:r>
              <a:rPr lang="en-US" b="1" dirty="0"/>
              <a:t>joining</a:t>
            </a:r>
            <a:r>
              <a:rPr lang="en-US" dirty="0"/>
              <a:t>, </a:t>
            </a:r>
            <a:r>
              <a:rPr lang="en-US" b="1" dirty="0"/>
              <a:t>grouping</a:t>
            </a:r>
            <a:r>
              <a:rPr lang="en-US" dirty="0"/>
              <a:t>, or </a:t>
            </a:r>
            <a:r>
              <a:rPr lang="en-US" b="1" dirty="0"/>
              <a:t>aggregating </a:t>
            </a:r>
            <a:r>
              <a:rPr lang="en-US" dirty="0"/>
              <a:t>using specialized Spark commands similar to SQL</a:t>
            </a:r>
          </a:p>
          <a:p>
            <a:r>
              <a:rPr lang="en-US" dirty="0"/>
              <a:t>Many of these commands are </a:t>
            </a:r>
            <a:r>
              <a:rPr lang="en-US" b="1" dirty="0"/>
              <a:t>symbolic representations</a:t>
            </a:r>
            <a:r>
              <a:rPr lang="en-US" dirty="0"/>
              <a:t> of the operations</a:t>
            </a:r>
          </a:p>
          <a:p>
            <a:r>
              <a:rPr lang="en-US" dirty="0"/>
              <a:t>After the transformations, Spark builds an </a:t>
            </a:r>
            <a:r>
              <a:rPr lang="en-US" i="1" dirty="0"/>
              <a:t>execution plan</a:t>
            </a:r>
            <a:r>
              <a:rPr lang="en-US" dirty="0"/>
              <a:t> that is optimized for the column types and the operations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7188486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Calibri" charset="0"/>
                <a:ea typeface="Calibri" charset="0"/>
                <a:cs typeface="Calibri" charset="0"/>
              </a:rPr>
              <a:t>Hadoop</a:t>
            </a:r>
            <a:endParaRPr lang="en-US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34321" y="1600201"/>
            <a:ext cx="9176479" cy="1919513"/>
          </a:xfrm>
        </p:spPr>
        <p:txBody>
          <a:bodyPr>
            <a:normAutofit/>
          </a:bodyPr>
          <a:lstStyle/>
          <a:p>
            <a:r>
              <a:rPr lang="en-US" dirty="0">
                <a:latin typeface="Calibri" charset="0"/>
                <a:ea typeface="Calibri" charset="0"/>
                <a:cs typeface="Calibri" charset="0"/>
              </a:rPr>
              <a:t>Traditionally:</a:t>
            </a:r>
          </a:p>
          <a:p>
            <a:pPr lvl="1"/>
            <a:r>
              <a:rPr lang="en-US" dirty="0">
                <a:latin typeface="Calibri" charset="0"/>
                <a:ea typeface="Calibri" charset="0"/>
                <a:cs typeface="Calibri" charset="0"/>
              </a:rPr>
              <a:t>Hadoop uses single programming model: MapReduce</a:t>
            </a:r>
          </a:p>
          <a:p>
            <a:pPr lvl="1"/>
            <a:r>
              <a:rPr lang="en-US" dirty="0">
                <a:latin typeface="Calibri" charset="0"/>
                <a:ea typeface="Calibri" charset="0"/>
                <a:cs typeface="Calibri" charset="0"/>
              </a:rPr>
              <a:t>It only works with data on hard drives</a:t>
            </a: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3"/>
          <a:srcRect l="49789"/>
          <a:stretch/>
        </p:blipFill>
        <p:spPr>
          <a:xfrm>
            <a:off x="6718908" y="3743913"/>
            <a:ext cx="3825678" cy="2601144"/>
          </a:xfrm>
          <a:prstGeom prst="rect">
            <a:avLst/>
          </a:prstGeom>
        </p:spPr>
      </p:pic>
      <p:sp>
        <p:nvSpPr>
          <p:cNvPr id="5" name="Pentagon 4"/>
          <p:cNvSpPr/>
          <p:nvPr/>
        </p:nvSpPr>
        <p:spPr>
          <a:xfrm>
            <a:off x="1800770" y="4167693"/>
            <a:ext cx="933765" cy="527776"/>
          </a:xfrm>
          <a:prstGeom prst="homePlat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Map</a:t>
            </a:r>
          </a:p>
        </p:txBody>
      </p:sp>
      <p:sp>
        <p:nvSpPr>
          <p:cNvPr id="6" name="Pentagon 5"/>
          <p:cNvSpPr/>
          <p:nvPr/>
        </p:nvSpPr>
        <p:spPr>
          <a:xfrm>
            <a:off x="3259689" y="4167693"/>
            <a:ext cx="1129856" cy="527776"/>
          </a:xfrm>
          <a:prstGeom prst="homePlat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Reduce</a:t>
            </a:r>
          </a:p>
        </p:txBody>
      </p:sp>
      <p:cxnSp>
        <p:nvCxnSpPr>
          <p:cNvPr id="7" name="Straight Arrow Connector 6"/>
          <p:cNvCxnSpPr>
            <a:stCxn id="5" idx="3"/>
            <a:endCxn id="6" idx="1"/>
          </p:cNvCxnSpPr>
          <p:nvPr/>
        </p:nvCxnSpPr>
        <p:spPr>
          <a:xfrm>
            <a:off x="2734535" y="4431581"/>
            <a:ext cx="52515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Pentagon 12"/>
          <p:cNvSpPr/>
          <p:nvPr/>
        </p:nvSpPr>
        <p:spPr>
          <a:xfrm>
            <a:off x="2557689" y="5462965"/>
            <a:ext cx="933765" cy="527776"/>
          </a:xfrm>
          <a:prstGeom prst="homePlat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Map</a:t>
            </a:r>
          </a:p>
        </p:txBody>
      </p:sp>
      <p:sp>
        <p:nvSpPr>
          <p:cNvPr id="14" name="Pentagon 13"/>
          <p:cNvSpPr/>
          <p:nvPr/>
        </p:nvSpPr>
        <p:spPr>
          <a:xfrm>
            <a:off x="3873638" y="5462965"/>
            <a:ext cx="1129856" cy="527776"/>
          </a:xfrm>
          <a:prstGeom prst="homePlat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Reduce</a:t>
            </a:r>
          </a:p>
        </p:txBody>
      </p:sp>
      <p:cxnSp>
        <p:nvCxnSpPr>
          <p:cNvPr id="15" name="Straight Arrow Connector 14"/>
          <p:cNvCxnSpPr>
            <a:stCxn id="13" idx="3"/>
            <a:endCxn id="14" idx="1"/>
          </p:cNvCxnSpPr>
          <p:nvPr/>
        </p:nvCxnSpPr>
        <p:spPr>
          <a:xfrm>
            <a:off x="3491454" y="5726853"/>
            <a:ext cx="38218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2662567" y="3890136"/>
            <a:ext cx="538253" cy="31961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I.O.</a:t>
            </a:r>
          </a:p>
        </p:txBody>
      </p:sp>
      <p:sp>
        <p:nvSpPr>
          <p:cNvPr id="17" name="Rectangle 16"/>
          <p:cNvSpPr/>
          <p:nvPr/>
        </p:nvSpPr>
        <p:spPr>
          <a:xfrm>
            <a:off x="4734368" y="4617560"/>
            <a:ext cx="538253" cy="31961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I.O.</a:t>
            </a:r>
          </a:p>
        </p:txBody>
      </p:sp>
      <p:cxnSp>
        <p:nvCxnSpPr>
          <p:cNvPr id="18" name="Elbow Connector 17"/>
          <p:cNvCxnSpPr>
            <a:stCxn id="6" idx="3"/>
            <a:endCxn id="13" idx="1"/>
          </p:cNvCxnSpPr>
          <p:nvPr/>
        </p:nvCxnSpPr>
        <p:spPr>
          <a:xfrm flipH="1">
            <a:off x="2557689" y="4431581"/>
            <a:ext cx="1831857" cy="1295272"/>
          </a:xfrm>
          <a:prstGeom prst="bentConnector5">
            <a:avLst>
              <a:gd name="adj1" fmla="val -12479"/>
              <a:gd name="adj2" fmla="val 50000"/>
              <a:gd name="adj3" fmla="val 112479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3301746" y="5978240"/>
            <a:ext cx="538253" cy="31961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I.O.</a:t>
            </a:r>
          </a:p>
        </p:txBody>
      </p:sp>
      <p:cxnSp>
        <p:nvCxnSpPr>
          <p:cNvPr id="21" name="Straight Arrow Connector 20"/>
          <p:cNvCxnSpPr>
            <a:stCxn id="14" idx="3"/>
          </p:cNvCxnSpPr>
          <p:nvPr/>
        </p:nvCxnSpPr>
        <p:spPr>
          <a:xfrm>
            <a:off x="5003495" y="5726853"/>
            <a:ext cx="59945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5003495" y="5961419"/>
            <a:ext cx="538253" cy="31961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I.O.</a:t>
            </a:r>
          </a:p>
        </p:txBody>
      </p:sp>
    </p:spTree>
    <p:extLst>
      <p:ext uri="{BB962C8B-B14F-4D97-AF65-F5344CB8AC3E}">
        <p14:creationId xmlns:p14="http://schemas.microsoft.com/office/powerpoint/2010/main" val="71610418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4035CF-1AAA-7F43-A46E-1D6347D56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Exploring a </a:t>
            </a:r>
            <a:r>
              <a:rPr lang="en-US" dirty="0" err="1"/>
              <a:t>DataFrame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2863B-297E-3245-8A7F-7DF8BE0AF1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err="1"/>
              <a:t>printSchema</a:t>
            </a:r>
            <a:r>
              <a:rPr lang="en-US" b="1" dirty="0"/>
              <a:t>(): </a:t>
            </a:r>
            <a:r>
              <a:rPr lang="en-US" dirty="0"/>
              <a:t>shows the datatypes of the </a:t>
            </a:r>
            <a:r>
              <a:rPr lang="en-US" dirty="0" err="1"/>
              <a:t>dataframe</a:t>
            </a:r>
            <a:endParaRPr lang="en-US" b="1" dirty="0"/>
          </a:p>
          <a:p>
            <a:r>
              <a:rPr lang="en-US" b="1" dirty="0"/>
              <a:t>show()</a:t>
            </a:r>
            <a:r>
              <a:rPr lang="en-US" dirty="0"/>
              <a:t>: prints the first </a:t>
            </a:r>
            <a:r>
              <a:rPr lang="en-US" i="1" dirty="0"/>
              <a:t>n</a:t>
            </a:r>
            <a:r>
              <a:rPr lang="en-US" dirty="0"/>
              <a:t> rows</a:t>
            </a:r>
          </a:p>
          <a:p>
            <a:r>
              <a:rPr lang="en-US" b="1" dirty="0"/>
              <a:t>take():</a:t>
            </a:r>
            <a:r>
              <a:rPr lang="en-US" dirty="0"/>
              <a:t> return first </a:t>
            </a:r>
            <a:r>
              <a:rPr lang="en-US" i="1" dirty="0"/>
              <a:t>n</a:t>
            </a:r>
            <a:r>
              <a:rPr lang="en-US" dirty="0"/>
              <a:t> rows</a:t>
            </a:r>
          </a:p>
          <a:p>
            <a:r>
              <a:rPr lang="en-US" b="1" dirty="0"/>
              <a:t>sample(</a:t>
            </a:r>
            <a:r>
              <a:rPr lang="en-US" b="1" dirty="0" err="1"/>
              <a:t>withReplacement</a:t>
            </a:r>
            <a:r>
              <a:rPr lang="en-US" b="1" dirty="0"/>
              <a:t>, fraction): </a:t>
            </a:r>
            <a:r>
              <a:rPr lang="en-US" dirty="0"/>
              <a:t>randomly sample rows (approximate)</a:t>
            </a:r>
          </a:p>
          <a:p>
            <a:r>
              <a:rPr lang="en-US" b="1" dirty="0"/>
              <a:t>display(df): </a:t>
            </a:r>
            <a:r>
              <a:rPr lang="en-US" dirty="0"/>
              <a:t>Exploratory interface for </a:t>
            </a:r>
            <a:r>
              <a:rPr lang="en-US" dirty="0" err="1"/>
              <a:t>dataframe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45555856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4035CF-1AAA-7F43-A46E-1D6347D56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Selecting and modifying a </a:t>
            </a:r>
            <a:r>
              <a:rPr lang="en-US" dirty="0" err="1"/>
              <a:t>DataFrame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2863B-297E-3245-8A7F-7DF8BE0AF1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select(*expressions): </a:t>
            </a:r>
            <a:r>
              <a:rPr lang="en-US" dirty="0"/>
              <a:t>returns a new </a:t>
            </a:r>
            <a:r>
              <a:rPr lang="en-US" dirty="0" err="1"/>
              <a:t>DataFrame</a:t>
            </a:r>
            <a:r>
              <a:rPr lang="en-US" dirty="0"/>
              <a:t> with columns</a:t>
            </a:r>
          </a:p>
          <a:p>
            <a:r>
              <a:rPr lang="en-US" b="1" dirty="0" err="1"/>
              <a:t>withColumn</a:t>
            </a:r>
            <a:r>
              <a:rPr lang="en-US" b="1" dirty="0"/>
              <a:t>(</a:t>
            </a:r>
            <a:r>
              <a:rPr lang="en-US" b="1" dirty="0" err="1"/>
              <a:t>colName</a:t>
            </a:r>
            <a:r>
              <a:rPr lang="en-US" b="1" dirty="0"/>
              <a:t>, expression): </a:t>
            </a:r>
            <a:r>
              <a:rPr lang="en-US" dirty="0"/>
              <a:t>creates a new column based on the expression</a:t>
            </a:r>
          </a:p>
          <a:p>
            <a:r>
              <a:rPr lang="en-US" dirty="0"/>
              <a:t>Expressions are </a:t>
            </a:r>
            <a:r>
              <a:rPr lang="en-US" b="1" dirty="0"/>
              <a:t>symbolic operations</a:t>
            </a:r>
          </a:p>
          <a:p>
            <a:r>
              <a:rPr lang="en-US" dirty="0"/>
              <a:t>Symbolic operations can hold </a:t>
            </a:r>
            <a:r>
              <a:rPr lang="en-US" i="1" dirty="0"/>
              <a:t>literal </a:t>
            </a:r>
            <a:r>
              <a:rPr lang="en-US" dirty="0"/>
              <a:t>values and </a:t>
            </a:r>
            <a:r>
              <a:rPr lang="en-US" i="1" dirty="0"/>
              <a:t>placeholders </a:t>
            </a:r>
            <a:r>
              <a:rPr lang="en-US" dirty="0"/>
              <a:t>for column names</a:t>
            </a:r>
          </a:p>
          <a:p>
            <a:r>
              <a:rPr lang="en-US" dirty="0"/>
              <a:t>You can perform symbolic operations on both literals and placeholders</a:t>
            </a:r>
          </a:p>
          <a:p>
            <a:r>
              <a:rPr lang="en-US" dirty="0"/>
              <a:t>Some symbolic operations are available in </a:t>
            </a:r>
            <a:r>
              <a:rPr lang="en-US" dirty="0" err="1"/>
              <a:t>pyspark.sql.functions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791025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E3E29-BAE3-4560-89F5-8A26F34817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33F12F-259E-48E4-A046-BBE4188B1F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Examples on the following slides are implemented in the ‘Introduction to Spark and </a:t>
            </a:r>
            <a:r>
              <a:rPr lang="en-US" dirty="0" err="1"/>
              <a:t>DataFrames.ipynb</a:t>
            </a:r>
            <a:r>
              <a:rPr lang="en-US" dirty="0"/>
              <a:t>” </a:t>
            </a:r>
            <a:r>
              <a:rPr lang="en-US" dirty="0" err="1"/>
              <a:t>ipython</a:t>
            </a:r>
            <a:r>
              <a:rPr lang="en-US" dirty="0"/>
              <a:t> notebook.</a:t>
            </a:r>
          </a:p>
        </p:txBody>
      </p:sp>
    </p:spTree>
    <p:extLst>
      <p:ext uri="{BB962C8B-B14F-4D97-AF65-F5344CB8AC3E}">
        <p14:creationId xmlns:p14="http://schemas.microsoft.com/office/powerpoint/2010/main" val="13681379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6CA15-30AB-F147-9F53-50AC88647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Symbolic operations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114860-EDDC-AA4F-8C69-0A86C24AA58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4"/>
            <a:ext cx="10354235" cy="5032375"/>
          </a:xfrm>
        </p:spPr>
        <p:txBody>
          <a:bodyPr>
            <a:normAutofit/>
          </a:bodyPr>
          <a:lstStyle/>
          <a:p>
            <a:r>
              <a:rPr lang="en-US" dirty="0"/>
              <a:t>expression =  1 + </a:t>
            </a:r>
            <a:r>
              <a:rPr lang="en-US" dirty="0" err="1"/>
              <a:t>n_employees</a:t>
            </a:r>
            <a:endParaRPr lang="en-US" dirty="0"/>
          </a:p>
          <a:p>
            <a:r>
              <a:rPr lang="en-US" dirty="0"/>
              <a:t>To express the previous operation, I need a </a:t>
            </a:r>
            <a:r>
              <a:rPr lang="en-US" i="1" dirty="0"/>
              <a:t>literal</a:t>
            </a:r>
            <a:r>
              <a:rPr lang="en-US" dirty="0"/>
              <a:t> value (1) and a </a:t>
            </a:r>
            <a:r>
              <a:rPr lang="en-US" i="1" dirty="0"/>
              <a:t>placeholder</a:t>
            </a:r>
            <a:r>
              <a:rPr lang="en-US" dirty="0"/>
              <a:t> for the column </a:t>
            </a:r>
            <a:r>
              <a:rPr lang="en-US" dirty="0" err="1"/>
              <a:t>n_employees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 symbolic operation produces a </a:t>
            </a:r>
            <a:r>
              <a:rPr lang="en-US" i="1" dirty="0"/>
              <a:t>column object which contains the defined operations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5A55F86-8F96-3547-9738-FE5CB79C68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3316" y="3429000"/>
            <a:ext cx="4064000" cy="109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1322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6CA15-30AB-F147-9F53-50AC88647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Symbolic operations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2A8587-C026-F74B-8E8A-25A6C60FB6BF}"/>
              </a:ext>
            </a:extLst>
          </p:cNvPr>
          <p:cNvSpPr txBox="1"/>
          <p:nvPr/>
        </p:nvSpPr>
        <p:spPr>
          <a:xfrm>
            <a:off x="999565" y="3993776"/>
            <a:ext cx="22214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Change column name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C28EBE1-4023-034F-AF26-30EFE48F1EFF}"/>
              </a:ext>
            </a:extLst>
          </p:cNvPr>
          <p:cNvSpPr txBox="1"/>
          <p:nvPr/>
        </p:nvSpPr>
        <p:spPr>
          <a:xfrm>
            <a:off x="7037294" y="1143000"/>
            <a:ext cx="21076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Change column type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934A5AB-CEB7-644C-A7FB-F948D8400F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43566"/>
            <a:ext cx="4796118" cy="230719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D580DFD-3CEA-4FE6-A398-D5CA7DDE76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7684" y="1543566"/>
            <a:ext cx="5362575" cy="20859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7333D90-7007-42B0-9ED4-BE2AFDA893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7752" y="4363108"/>
            <a:ext cx="5895975" cy="206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2873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6EB225-0731-5C43-8F7C-482476AFB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Selecting and modifying (1)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535405-948A-B143-8E0B-B7A33102E9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428563"/>
          </a:xfrm>
        </p:spPr>
        <p:txBody>
          <a:bodyPr/>
          <a:lstStyle/>
          <a:p>
            <a:r>
              <a:rPr lang="en-US" dirty="0"/>
              <a:t>You can use select to select columns,  modify them, or create new columns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744763-6152-7F44-844D-A7E04B2A61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481" y="3254188"/>
            <a:ext cx="3133984" cy="27680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7EE6986-6E12-2F4D-8920-A69838677A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7680" y="2560170"/>
            <a:ext cx="6408401" cy="4103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59552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ABFD58-2FB4-CE45-B1E9-AF3930802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Selecting and modifying (2)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F0F236-E9FE-104B-B8FE-5C4F6A21B7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8495"/>
            <a:ext cx="10515600" cy="168088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 following code snippet shows that new columns are created using utility functions provided by the Spark SQL utility function (</a:t>
            </a:r>
            <a:r>
              <a:rPr lang="en-US" dirty="0" err="1"/>
              <a:t>fn</a:t>
            </a:r>
            <a:r>
              <a:rPr lang="en-US" dirty="0"/>
              <a:t>) module.</a:t>
            </a:r>
          </a:p>
          <a:p>
            <a:r>
              <a:rPr lang="en-US" dirty="0"/>
              <a:t>Note that </a:t>
            </a:r>
            <a:r>
              <a:rPr lang="en-US" dirty="0" err="1"/>
              <a:t>fn.lit</a:t>
            </a:r>
            <a:r>
              <a:rPr lang="en-US" dirty="0"/>
              <a:t>() is needed to create a literal passed to pow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5410BA-16EE-F44E-ADB2-58BB2D19C0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4861" y="3079376"/>
            <a:ext cx="5043368" cy="3704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16309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7970C-EDF7-B24A-B595-60063E71C0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F9A007-FBF5-334E-89DB-C6F0BB21A6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428563"/>
          </a:xfrm>
        </p:spPr>
        <p:txBody>
          <a:bodyPr/>
          <a:lstStyle/>
          <a:p>
            <a:r>
              <a:rPr lang="en-US" b="1" dirty="0"/>
              <a:t>where(expression</a:t>
            </a:r>
            <a:r>
              <a:rPr lang="en-US" dirty="0"/>
              <a:t>): select only rows where expression is true</a:t>
            </a:r>
          </a:p>
          <a:p>
            <a:r>
              <a:rPr lang="en-US" dirty="0"/>
              <a:t>Expressions can be complex: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8EA9BEE-952D-7E4B-8662-8DF29FFEC9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950" y="3389125"/>
            <a:ext cx="10960100" cy="267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82241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874C5F-B30E-424A-A337-EC36919A28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4CA0FD-7ACC-4938-8E56-CDE481495E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>
            <a:normAutofit fontScale="25000" lnSpcReduction="20000"/>
          </a:bodyPr>
          <a:lstStyle/>
          <a:p>
            <a:r>
              <a:rPr lang="en-US" sz="9600" b="1" dirty="0"/>
              <a:t>Inner joins </a:t>
            </a:r>
            <a:r>
              <a:rPr lang="en-US" sz="9600" dirty="0"/>
              <a:t>(keep rows with keys that exist in the left and right datasets)</a:t>
            </a:r>
          </a:p>
          <a:p>
            <a:r>
              <a:rPr lang="en-US" sz="9600" b="1" dirty="0"/>
              <a:t>Outer joins </a:t>
            </a:r>
            <a:r>
              <a:rPr lang="en-US" sz="9600" dirty="0"/>
              <a:t>(keep rows with keys in either the left or right datasets)</a:t>
            </a:r>
          </a:p>
          <a:p>
            <a:r>
              <a:rPr lang="en-US" sz="9600" b="1" dirty="0"/>
              <a:t>Left outer joins </a:t>
            </a:r>
            <a:r>
              <a:rPr lang="en-US" sz="9600" dirty="0"/>
              <a:t>(keep rows with keys in the left dataset)</a:t>
            </a:r>
          </a:p>
          <a:p>
            <a:r>
              <a:rPr lang="en-US" sz="9600" b="1" dirty="0"/>
              <a:t>Right outer joins </a:t>
            </a:r>
            <a:r>
              <a:rPr lang="en-US" sz="9600" dirty="0"/>
              <a:t>(keep rows with keys in the right dataset)</a:t>
            </a:r>
          </a:p>
          <a:p>
            <a:r>
              <a:rPr lang="en-US" sz="9600" dirty="0"/>
              <a:t>Left semi joins (keep the rows in the left, and only the left, dataset where the key appears in the right dataset)</a:t>
            </a:r>
          </a:p>
          <a:p>
            <a:r>
              <a:rPr lang="en-US" sz="9600" dirty="0"/>
              <a:t>Left anti joins (keep the rows in the left, and only the left, dataset where they do</a:t>
            </a:r>
            <a:br>
              <a:rPr lang="en-US" sz="9600" dirty="0"/>
            </a:br>
            <a:r>
              <a:rPr lang="en-US" sz="9600" dirty="0"/>
              <a:t>not appear in the right dataset)</a:t>
            </a:r>
          </a:p>
          <a:p>
            <a:r>
              <a:rPr lang="en-US" sz="9600" dirty="0"/>
              <a:t>Natural joins (perform a join by implicitly matching the columns between the</a:t>
            </a:r>
            <a:br>
              <a:rPr lang="en-US" sz="9600" dirty="0"/>
            </a:br>
            <a:r>
              <a:rPr lang="en-US" sz="9600" dirty="0"/>
              <a:t>two datasets with the same names)</a:t>
            </a:r>
          </a:p>
          <a:p>
            <a:r>
              <a:rPr lang="en-US" sz="9600" dirty="0"/>
              <a:t>Cross (or Cartesian) joins (match every row in the left dataset with every row in</a:t>
            </a:r>
            <a:br>
              <a:rPr lang="en-US" sz="9600" dirty="0"/>
            </a:br>
            <a:r>
              <a:rPr lang="en-US" sz="9600" dirty="0"/>
              <a:t>the right dataset) </a:t>
            </a:r>
            <a:br>
              <a:rPr lang="en-US" sz="9600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 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595532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690485-958D-5F41-9202-00C57F8A1E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54075"/>
          </a:xfrm>
        </p:spPr>
        <p:txBody>
          <a:bodyPr/>
          <a:lstStyle/>
          <a:p>
            <a:r>
              <a:rPr lang="en-US" dirty="0"/>
              <a:t>Inner Join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F1E5A1-6F39-BC4A-9A02-B3695C1F8A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1" y="2605088"/>
            <a:ext cx="6016888" cy="255858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CC1DCB4-FBD8-6D42-9E72-CE58D61D40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2988" y="239152"/>
            <a:ext cx="3221216" cy="29030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BA7D939-E1BF-C44F-8818-A905DB6F19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2988" y="3599188"/>
            <a:ext cx="3995013" cy="290918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C4A1634-DA87-4D7E-AA56-9C3F53A55C4E}"/>
              </a:ext>
            </a:extLst>
          </p:cNvPr>
          <p:cNvSpPr txBox="1"/>
          <p:nvPr/>
        </p:nvSpPr>
        <p:spPr>
          <a:xfrm>
            <a:off x="838201" y="1512711"/>
            <a:ext cx="6702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Keep rows with keys that exist in left and right data frames</a:t>
            </a:r>
          </a:p>
        </p:txBody>
      </p:sp>
    </p:spTree>
    <p:extLst>
      <p:ext uri="{BB962C8B-B14F-4D97-AF65-F5344CB8AC3E}">
        <p14:creationId xmlns:p14="http://schemas.microsoft.com/office/powerpoint/2010/main" val="31674175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charset="0"/>
                <a:ea typeface="Calibri" charset="0"/>
                <a:cs typeface="Calibri" charset="0"/>
              </a:rPr>
              <a:t>Spark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201"/>
            <a:ext cx="8229600" cy="1894772"/>
          </a:xfrm>
        </p:spPr>
        <p:txBody>
          <a:bodyPr>
            <a:normAutofit/>
          </a:bodyPr>
          <a:lstStyle/>
          <a:p>
            <a:r>
              <a:rPr lang="en-US" dirty="0">
                <a:latin typeface="Calibri" charset="0"/>
                <a:ea typeface="Calibri" charset="0"/>
                <a:cs typeface="Calibri" charset="0"/>
              </a:rPr>
              <a:t>RAM bandwidth has been increasing exponentially</a:t>
            </a:r>
          </a:p>
          <a:p>
            <a:r>
              <a:rPr lang="en-US" dirty="0">
                <a:latin typeface="Calibri" charset="0"/>
                <a:ea typeface="Calibri" charset="0"/>
                <a:cs typeface="Calibri" charset="0"/>
              </a:rPr>
              <a:t>Spark can perform in-memory computations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51320"/>
          <a:stretch/>
        </p:blipFill>
        <p:spPr>
          <a:xfrm>
            <a:off x="3806794" y="3494973"/>
            <a:ext cx="4346235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67950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690485-958D-5F41-9202-00C57F8A1E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Left outer join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D704FE-C25E-B742-B571-1B6F844AD9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524405"/>
            <a:ext cx="6160665" cy="26796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F714810-28D1-384E-8607-3E5E7EEA05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2988" y="239152"/>
            <a:ext cx="3221216" cy="29030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B55A8BF-0E7C-E64E-91EC-FEC50E3E3E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2988" y="3599188"/>
            <a:ext cx="3995013" cy="290918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C01B3DC-1BD3-46ED-A4DC-A16BA4AEEE50}"/>
              </a:ext>
            </a:extLst>
          </p:cNvPr>
          <p:cNvSpPr txBox="1"/>
          <p:nvPr/>
        </p:nvSpPr>
        <p:spPr>
          <a:xfrm>
            <a:off x="838201" y="1512711"/>
            <a:ext cx="6702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Keep rows with keys that exist in left data frame</a:t>
            </a:r>
          </a:p>
        </p:txBody>
      </p:sp>
    </p:spTree>
    <p:extLst>
      <p:ext uri="{BB962C8B-B14F-4D97-AF65-F5344CB8AC3E}">
        <p14:creationId xmlns:p14="http://schemas.microsoft.com/office/powerpoint/2010/main" val="318691038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690485-958D-5F41-9202-00C57F8A1E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Right outer join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571CFF-0C52-1B48-B61C-1C5514063E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414517"/>
            <a:ext cx="6462816" cy="26392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AB109DB-B82F-F749-B4DD-F228578E88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2988" y="239152"/>
            <a:ext cx="3221216" cy="29030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C93FEBB-5A6E-2249-BAFD-F7FF432D14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2988" y="3599188"/>
            <a:ext cx="3995013" cy="290918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E459457-80D2-48E6-97FA-F45173F8D0F4}"/>
              </a:ext>
            </a:extLst>
          </p:cNvPr>
          <p:cNvSpPr txBox="1"/>
          <p:nvPr/>
        </p:nvSpPr>
        <p:spPr>
          <a:xfrm>
            <a:off x="838201" y="1512711"/>
            <a:ext cx="6702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Keep rows with keys that exist in right data frame</a:t>
            </a:r>
          </a:p>
        </p:txBody>
      </p:sp>
    </p:spTree>
    <p:extLst>
      <p:ext uri="{BB962C8B-B14F-4D97-AF65-F5344CB8AC3E}">
        <p14:creationId xmlns:p14="http://schemas.microsoft.com/office/powerpoint/2010/main" val="185640368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690485-958D-5F41-9202-00C57F8A1E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65364"/>
          </a:xfrm>
        </p:spPr>
        <p:txBody>
          <a:bodyPr/>
          <a:lstStyle/>
          <a:p>
            <a:r>
              <a:rPr lang="en-US" dirty="0"/>
              <a:t>Outer join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1654CA-152C-E640-BEE2-0E8F1E8F7A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376488"/>
            <a:ext cx="6368935" cy="302923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8ACDBE7-AB6B-D143-88C5-AA276F6C80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2988" y="239152"/>
            <a:ext cx="3221216" cy="29030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BF124F7-BDA3-1640-B50C-FCE861FBBC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2988" y="3599188"/>
            <a:ext cx="3995013" cy="290918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B24430F-291D-43F6-8CB6-C317981F7DE3}"/>
              </a:ext>
            </a:extLst>
          </p:cNvPr>
          <p:cNvSpPr txBox="1"/>
          <p:nvPr/>
        </p:nvSpPr>
        <p:spPr>
          <a:xfrm>
            <a:off x="838201" y="1512711"/>
            <a:ext cx="67027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Keep rows with keys that exist in either the left or right data frames</a:t>
            </a:r>
          </a:p>
        </p:txBody>
      </p:sp>
    </p:spTree>
    <p:extLst>
      <p:ext uri="{BB962C8B-B14F-4D97-AF65-F5344CB8AC3E}">
        <p14:creationId xmlns:p14="http://schemas.microsoft.com/office/powerpoint/2010/main" val="385553003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B4AA3-7617-484A-BF33-F3070A3C5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BFA50E-CBCC-F14F-8D95-A94FFBB16C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09646"/>
          </a:xfrm>
        </p:spPr>
        <p:txBody>
          <a:bodyPr/>
          <a:lstStyle/>
          <a:p>
            <a:r>
              <a:rPr lang="en-US" b="1" dirty="0" err="1"/>
              <a:t>groupBy</a:t>
            </a:r>
            <a:r>
              <a:rPr lang="en-US" b="1" dirty="0"/>
              <a:t>(*expressions)</a:t>
            </a:r>
            <a:r>
              <a:rPr lang="en-US" dirty="0"/>
              <a:t>: groups by a list of expressions</a:t>
            </a:r>
          </a:p>
          <a:p>
            <a:r>
              <a:rPr lang="en-US" dirty="0"/>
              <a:t>Typically, a list of columns: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Note that this transformation does not do anything until we perform an action on the group object like an aggregate action.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A25C11-AD61-C34A-98B6-4776919127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285098"/>
            <a:ext cx="7581900" cy="179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01034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5CA55F-9C75-224F-847A-7349BBB8A3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Aggregate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48E1F5-854E-D348-BA96-E962CD1A62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are some special functions that only work on grouped data</a:t>
            </a:r>
          </a:p>
          <a:p>
            <a:r>
              <a:rPr lang="en-US" dirty="0"/>
              <a:t>They are applied using the method </a:t>
            </a:r>
            <a:r>
              <a:rPr lang="en-US" b="1" dirty="0" err="1"/>
              <a:t>agg</a:t>
            </a:r>
            <a:r>
              <a:rPr lang="en-US" b="1" dirty="0"/>
              <a:t>(*expressions)</a:t>
            </a:r>
            <a:endParaRPr lang="en-US" dirty="0"/>
          </a:p>
          <a:p>
            <a:r>
              <a:rPr lang="en-US" dirty="0"/>
              <a:t>For example:</a:t>
            </a:r>
          </a:p>
          <a:p>
            <a:pPr lvl="1"/>
            <a:r>
              <a:rPr lang="en-US" dirty="0" err="1"/>
              <a:t>fn.sum</a:t>
            </a:r>
            <a:r>
              <a:rPr lang="en-US" dirty="0"/>
              <a:t>, </a:t>
            </a:r>
            <a:r>
              <a:rPr lang="en-US" dirty="0" err="1"/>
              <a:t>fn.stddev</a:t>
            </a:r>
            <a:r>
              <a:rPr lang="en-US" dirty="0"/>
              <a:t>: self explanatory</a:t>
            </a:r>
          </a:p>
          <a:p>
            <a:pPr lvl="1"/>
            <a:r>
              <a:rPr lang="en-US" dirty="0" err="1"/>
              <a:t>fn.count</a:t>
            </a:r>
            <a:r>
              <a:rPr lang="en-US" dirty="0"/>
              <a:t>: counts when column is not null</a:t>
            </a:r>
          </a:p>
          <a:p>
            <a:pPr lvl="1"/>
            <a:r>
              <a:rPr lang="en-US" dirty="0" err="1"/>
              <a:t>fn.countDistinct</a:t>
            </a:r>
            <a:r>
              <a:rPr lang="en-US" dirty="0"/>
              <a:t>: how many distinct values of a column</a:t>
            </a:r>
          </a:p>
        </p:txBody>
      </p:sp>
    </p:spTree>
    <p:extLst>
      <p:ext uri="{BB962C8B-B14F-4D97-AF65-F5344CB8AC3E}">
        <p14:creationId xmlns:p14="http://schemas.microsoft.com/office/powerpoint/2010/main" val="91150066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5C716-50E4-2E46-B4CE-0591ED012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Aggregate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954F89-2050-5B47-9ACA-BB492D5688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40379"/>
            <a:ext cx="6362700" cy="427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58950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B4BAD-2071-4DFE-8DE2-E5082737C6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End of examples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F8BE91-472B-4133-8D42-B2A8A0EA71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13687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 ML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Spark ML implements several machine learning algorithms at scale:</a:t>
            </a:r>
          </a:p>
          <a:p>
            <a:pPr lvl="1"/>
            <a:r>
              <a:rPr lang="en-US" dirty="0"/>
              <a:t>Regression</a:t>
            </a:r>
          </a:p>
          <a:p>
            <a:pPr lvl="1"/>
            <a:r>
              <a:rPr lang="en-US" dirty="0"/>
              <a:t>Classification</a:t>
            </a:r>
          </a:p>
          <a:p>
            <a:pPr lvl="1"/>
            <a:r>
              <a:rPr lang="en-US" dirty="0"/>
              <a:t>Decision Trees</a:t>
            </a:r>
          </a:p>
          <a:p>
            <a:pPr lvl="1"/>
            <a:r>
              <a:rPr lang="en-US" dirty="0"/>
              <a:t>Clustering</a:t>
            </a:r>
          </a:p>
          <a:p>
            <a:pPr lvl="1"/>
            <a:r>
              <a:rPr lang="en-US" dirty="0"/>
              <a:t>Deep Learning</a:t>
            </a:r>
          </a:p>
          <a:p>
            <a:r>
              <a:rPr lang="en-US" dirty="0"/>
              <a:t>It works on Spark </a:t>
            </a:r>
            <a:r>
              <a:rPr lang="en-US" dirty="0" err="1"/>
              <a:t>DataFrames</a:t>
            </a:r>
            <a:r>
              <a:rPr lang="en-US" dirty="0"/>
              <a:t> by performing transformations of the data</a:t>
            </a:r>
          </a:p>
          <a:p>
            <a:r>
              <a:rPr lang="en-US" dirty="0"/>
              <a:t>A typical data science analysis requires several transformations</a:t>
            </a:r>
          </a:p>
          <a:p>
            <a:r>
              <a:rPr lang="en-US" dirty="0"/>
              <a:t>These transformations can be implemented through Pipelines</a:t>
            </a:r>
          </a:p>
        </p:txBody>
      </p:sp>
    </p:spTree>
    <p:extLst>
      <p:ext uri="{BB962C8B-B14F-4D97-AF65-F5344CB8AC3E}">
        <p14:creationId xmlns:p14="http://schemas.microsoft.com/office/powerpoint/2010/main" val="110105951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196660-7CB7-4BC1-B337-7E2D873A2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Spark machine learning workflow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F74C53-A70B-47B7-B7D8-F3983E2C01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1971" y="1825625"/>
            <a:ext cx="7477125" cy="469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54726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 ML: Transformers and Estimators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960764"/>
          </a:xfrm>
        </p:spPr>
        <p:txBody>
          <a:bodyPr/>
          <a:lstStyle/>
          <a:p>
            <a:r>
              <a:rPr lang="en-US" dirty="0"/>
              <a:t>Note that Spark ML for RDD is deprecated</a:t>
            </a:r>
          </a:p>
          <a:p>
            <a:r>
              <a:rPr lang="en-US" dirty="0"/>
              <a:t>Preferred method for Spark ML is to work only with </a:t>
            </a:r>
            <a:r>
              <a:rPr lang="en-US" dirty="0" err="1"/>
              <a:t>DataFrames</a:t>
            </a:r>
            <a:r>
              <a:rPr lang="en-US" dirty="0"/>
              <a:t>.</a:t>
            </a:r>
          </a:p>
          <a:p>
            <a:r>
              <a:rPr lang="en-US" dirty="0"/>
              <a:t>Spark Machine Learning works by creating transformers and estimators using </a:t>
            </a:r>
            <a:r>
              <a:rPr lang="en-US" dirty="0" err="1"/>
              <a:t>DataFrames</a:t>
            </a:r>
            <a:r>
              <a:rPr lang="en-US" dirty="0"/>
              <a:t> as inputs</a:t>
            </a:r>
          </a:p>
        </p:txBody>
      </p:sp>
      <p:sp>
        <p:nvSpPr>
          <p:cNvPr id="4" name="Rectangle 3"/>
          <p:cNvSpPr/>
          <p:nvPr/>
        </p:nvSpPr>
        <p:spPr>
          <a:xfrm>
            <a:off x="4295104" y="4404575"/>
            <a:ext cx="2736760" cy="9401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Tokenizer</a:t>
            </a:r>
          </a:p>
          <a:p>
            <a:pPr algn="ctr"/>
            <a:r>
              <a:rPr lang="en-US" dirty="0"/>
              <a:t>(transformer)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245" y="4295103"/>
            <a:ext cx="2502984" cy="1159100"/>
          </a:xfrm>
          <a:prstGeom prst="rect">
            <a:avLst/>
          </a:prstGeom>
        </p:spPr>
      </p:pic>
      <p:cxnSp>
        <p:nvCxnSpPr>
          <p:cNvPr id="20" name="Straight Arrow Connector 19"/>
          <p:cNvCxnSpPr>
            <a:stCxn id="18" idx="3"/>
            <a:endCxn id="4" idx="1"/>
          </p:cNvCxnSpPr>
          <p:nvPr/>
        </p:nvCxnSpPr>
        <p:spPr>
          <a:xfrm>
            <a:off x="3283229" y="4874653"/>
            <a:ext cx="101187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515148" y="4505321"/>
            <a:ext cx="548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text</a:t>
            </a:r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7053521" y="4874653"/>
            <a:ext cx="101187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7169532" y="4505321"/>
            <a:ext cx="7582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words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1407" y="4404575"/>
            <a:ext cx="3160333" cy="91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5580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Spark?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17" b="1" i="1" dirty="0"/>
              <a:t>Apache Spark: </a:t>
            </a:r>
            <a:r>
              <a:rPr lang="en-US" sz="2417" i="1" dirty="0"/>
              <a:t>Apache Spark is a unified computing engine and a set of libraries for parallel data (Spark the Definitive Guide Page 3).</a:t>
            </a:r>
          </a:p>
          <a:p>
            <a:r>
              <a:rPr lang="en-US" sz="2417" dirty="0"/>
              <a:t>Spark has several high-level tools, including:</a:t>
            </a:r>
          </a:p>
          <a:p>
            <a:pPr lvl="1"/>
            <a:r>
              <a:rPr lang="en-US" b="1" dirty="0"/>
              <a:t>ML</a:t>
            </a:r>
            <a:r>
              <a:rPr lang="en-US" dirty="0"/>
              <a:t>: a machine learning library</a:t>
            </a:r>
          </a:p>
          <a:p>
            <a:pPr lvl="1"/>
            <a:r>
              <a:rPr lang="en-US" b="1" dirty="0"/>
              <a:t>Spark Streaming</a:t>
            </a:r>
            <a:r>
              <a:rPr lang="en-US" dirty="0"/>
              <a:t>: enables high-throughput, fault-tolerant stream processing of live data streams</a:t>
            </a:r>
          </a:p>
          <a:p>
            <a:pPr lvl="1"/>
            <a:r>
              <a:rPr lang="en-US" b="1" dirty="0"/>
              <a:t>Spark SQL</a:t>
            </a:r>
            <a:r>
              <a:rPr lang="en-US" dirty="0"/>
              <a:t>: runs SQL and HiveQL queries</a:t>
            </a:r>
          </a:p>
          <a:p>
            <a:pPr lvl="1"/>
            <a:r>
              <a:rPr lang="en-US" b="1" dirty="0"/>
              <a:t>GraphX</a:t>
            </a:r>
            <a:r>
              <a:rPr lang="en-US" dirty="0"/>
              <a:t>: an API for graphs and graph-parallel computation</a:t>
            </a:r>
          </a:p>
          <a:p>
            <a:r>
              <a:rPr lang="en-US" sz="2417" dirty="0"/>
              <a:t>Spark can be executed in two ways:</a:t>
            </a:r>
          </a:p>
          <a:p>
            <a:pPr lvl="1"/>
            <a:r>
              <a:rPr lang="en-US" dirty="0"/>
              <a:t>Standalone</a:t>
            </a:r>
          </a:p>
          <a:p>
            <a:pPr lvl="1"/>
            <a:r>
              <a:rPr lang="en-US" dirty="0"/>
              <a:t>With a cluster manager such as YARN  </a:t>
            </a:r>
          </a:p>
        </p:txBody>
      </p:sp>
    </p:spTree>
    <p:extLst>
      <p:ext uri="{BB962C8B-B14F-4D97-AF65-F5344CB8AC3E}">
        <p14:creationId xmlns:p14="http://schemas.microsoft.com/office/powerpoint/2010/main" val="369502840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 ML: Transformers and Estimators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960764"/>
          </a:xfrm>
        </p:spPr>
        <p:txBody>
          <a:bodyPr>
            <a:normAutofit fontScale="85000" lnSpcReduction="20000"/>
          </a:bodyPr>
          <a:lstStyle/>
          <a:p>
            <a:r>
              <a:rPr lang="en-US" b="1" dirty="0"/>
              <a:t>Transformers: </a:t>
            </a:r>
            <a:r>
              <a:rPr lang="en-US" dirty="0"/>
              <a:t>An algorithm which converts one data frame into another data frame</a:t>
            </a:r>
          </a:p>
          <a:p>
            <a:r>
              <a:rPr lang="en-US" b="1" dirty="0"/>
              <a:t>Estimators: </a:t>
            </a:r>
            <a:r>
              <a:rPr lang="en-US" dirty="0"/>
              <a:t>An algorithm which can be fit on a data frame to produce a transformer</a:t>
            </a:r>
          </a:p>
          <a:p>
            <a:r>
              <a:rPr lang="en-US" dirty="0"/>
              <a:t>For example, if we want to count terms in text, we need to know how many terms are in all documents</a:t>
            </a:r>
          </a:p>
        </p:txBody>
      </p:sp>
      <p:sp>
        <p:nvSpPr>
          <p:cNvPr id="4" name="Rectangle 3"/>
          <p:cNvSpPr/>
          <p:nvPr/>
        </p:nvSpPr>
        <p:spPr>
          <a:xfrm>
            <a:off x="4295104" y="3857223"/>
            <a:ext cx="2736760" cy="94015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CounterVectorizer</a:t>
            </a:r>
            <a:endParaRPr lang="en-US" dirty="0"/>
          </a:p>
          <a:p>
            <a:pPr algn="ctr"/>
            <a:r>
              <a:rPr lang="en-US" dirty="0"/>
              <a:t>(estimator)</a:t>
            </a:r>
          </a:p>
        </p:txBody>
      </p:sp>
      <p:cxnSp>
        <p:nvCxnSpPr>
          <p:cNvPr id="20" name="Straight Arrow Connector 19"/>
          <p:cNvCxnSpPr>
            <a:endCxn id="4" idx="1"/>
          </p:cNvCxnSpPr>
          <p:nvPr/>
        </p:nvCxnSpPr>
        <p:spPr>
          <a:xfrm>
            <a:off x="3283229" y="4327301"/>
            <a:ext cx="101187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450757" y="3957969"/>
            <a:ext cx="7582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words</a:t>
            </a:r>
            <a:endParaRPr lang="en-US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147" y="3857223"/>
            <a:ext cx="3160333" cy="917300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>
            <a:off x="7031864" y="4327301"/>
            <a:ext cx="101187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8043739" y="3857223"/>
            <a:ext cx="2736760" cy="9401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CounterVectorizer</a:t>
            </a:r>
            <a:endParaRPr lang="en-US" dirty="0"/>
          </a:p>
          <a:p>
            <a:pPr algn="ctr"/>
            <a:r>
              <a:rPr lang="en-US" dirty="0"/>
              <a:t>(transformer)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664061" y="4810261"/>
            <a:ext cx="1496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/>
              <a:t>vocabulary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295104" y="5428445"/>
            <a:ext cx="2736760" cy="9401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CounterVectorizer</a:t>
            </a:r>
            <a:endParaRPr lang="en-US" dirty="0"/>
          </a:p>
          <a:p>
            <a:pPr algn="ctr"/>
            <a:r>
              <a:rPr lang="en-US" dirty="0"/>
              <a:t>(transformer)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3283229" y="5879204"/>
            <a:ext cx="101187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3450757" y="5509872"/>
            <a:ext cx="7582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words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147" y="5409126"/>
            <a:ext cx="3160333" cy="9173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2670" y="5477007"/>
            <a:ext cx="4039330" cy="804394"/>
          </a:xfrm>
          <a:prstGeom prst="rect">
            <a:avLst/>
          </a:prstGeom>
        </p:spPr>
      </p:pic>
      <p:cxnSp>
        <p:nvCxnSpPr>
          <p:cNvPr id="27" name="Straight Arrow Connector 26"/>
          <p:cNvCxnSpPr/>
          <p:nvPr/>
        </p:nvCxnSpPr>
        <p:spPr>
          <a:xfrm>
            <a:off x="7031864" y="5879204"/>
            <a:ext cx="101187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7101160" y="5509872"/>
            <a:ext cx="954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features</a:t>
            </a:r>
          </a:p>
        </p:txBody>
      </p:sp>
    </p:spTree>
    <p:extLst>
      <p:ext uri="{BB962C8B-B14F-4D97-AF65-F5344CB8AC3E}">
        <p14:creationId xmlns:p14="http://schemas.microsoft.com/office/powerpoint/2010/main" val="300381540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1DD8D-2745-4059-99BA-755E4182DD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Spark Transformer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4D6D33-F0A6-494E-B541-0CC0F78F33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3417" y="2405766"/>
            <a:ext cx="8885165" cy="3690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60730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 ML: Pipelines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2475919"/>
          </a:xfrm>
        </p:spPr>
        <p:txBody>
          <a:bodyPr>
            <a:normAutofit/>
          </a:bodyPr>
          <a:lstStyle/>
          <a:p>
            <a:r>
              <a:rPr lang="en-US" dirty="0"/>
              <a:t>Data science is all about building data analytic pipelines from raw data to models</a:t>
            </a:r>
          </a:p>
          <a:p>
            <a:r>
              <a:rPr lang="en-US" dirty="0"/>
              <a:t>Spark ML Pipeline chains multiple Transformers and Estimators</a:t>
            </a:r>
          </a:p>
          <a:p>
            <a:r>
              <a:rPr lang="en-US" dirty="0"/>
              <a:t>Pipelines can be saved and shared</a:t>
            </a:r>
          </a:p>
          <a:p>
            <a:r>
              <a:rPr lang="en-US" dirty="0"/>
              <a:t>A Pipeline always starts as an Estimator that needs to be fitted</a:t>
            </a:r>
          </a:p>
        </p:txBody>
      </p:sp>
      <p:sp>
        <p:nvSpPr>
          <p:cNvPr id="18" name="Rectangle 17"/>
          <p:cNvSpPr/>
          <p:nvPr/>
        </p:nvSpPr>
        <p:spPr>
          <a:xfrm>
            <a:off x="3464417" y="4584880"/>
            <a:ext cx="3638336" cy="154849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/>
              <a:t>Pipeline (estimator)</a:t>
            </a:r>
          </a:p>
        </p:txBody>
      </p:sp>
      <p:sp>
        <p:nvSpPr>
          <p:cNvPr id="23" name="Rectangle 22"/>
          <p:cNvSpPr/>
          <p:nvPr/>
        </p:nvSpPr>
        <p:spPr>
          <a:xfrm>
            <a:off x="3715555" y="5188482"/>
            <a:ext cx="1262130" cy="3412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Tokenizer</a:t>
            </a:r>
            <a:endParaRPr lang="en-US" sz="1400" dirty="0"/>
          </a:p>
        </p:txBody>
      </p:sp>
      <p:sp>
        <p:nvSpPr>
          <p:cNvPr id="24" name="Rectangle 23"/>
          <p:cNvSpPr/>
          <p:nvPr/>
        </p:nvSpPr>
        <p:spPr>
          <a:xfrm>
            <a:off x="5235369" y="5188482"/>
            <a:ext cx="1532479" cy="34772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CounterVectorizer</a:t>
            </a:r>
            <a:endParaRPr lang="en-US" sz="1400" dirty="0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975" y="4779576"/>
            <a:ext cx="2502984" cy="1159100"/>
          </a:xfrm>
          <a:prstGeom prst="rect">
            <a:avLst/>
          </a:prstGeom>
        </p:spPr>
      </p:pic>
      <p:cxnSp>
        <p:nvCxnSpPr>
          <p:cNvPr id="29" name="Straight Arrow Connector 28"/>
          <p:cNvCxnSpPr>
            <a:stCxn id="26" idx="3"/>
            <a:endCxn id="18" idx="1"/>
          </p:cNvCxnSpPr>
          <p:nvPr/>
        </p:nvCxnSpPr>
        <p:spPr>
          <a:xfrm>
            <a:off x="2768959" y="5359126"/>
            <a:ext cx="69545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2858374" y="4989794"/>
            <a:ext cx="548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text</a:t>
            </a:r>
          </a:p>
        </p:txBody>
      </p:sp>
      <p:cxnSp>
        <p:nvCxnSpPr>
          <p:cNvPr id="32" name="Straight Arrow Connector 31"/>
          <p:cNvCxnSpPr>
            <a:endCxn id="24" idx="1"/>
          </p:cNvCxnSpPr>
          <p:nvPr/>
        </p:nvCxnSpPr>
        <p:spPr>
          <a:xfrm>
            <a:off x="4539911" y="5359126"/>
            <a:ext cx="695458" cy="32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7102753" y="5355905"/>
            <a:ext cx="695458" cy="32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/>
          <p:cNvSpPr/>
          <p:nvPr/>
        </p:nvSpPr>
        <p:spPr>
          <a:xfrm>
            <a:off x="7798211" y="4584880"/>
            <a:ext cx="3638336" cy="15484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/>
              <a:t>Pipeline (transformer)</a:t>
            </a:r>
          </a:p>
        </p:txBody>
      </p:sp>
      <p:sp>
        <p:nvSpPr>
          <p:cNvPr id="40" name="Rectangle 39"/>
          <p:cNvSpPr/>
          <p:nvPr/>
        </p:nvSpPr>
        <p:spPr>
          <a:xfrm>
            <a:off x="8049349" y="5188482"/>
            <a:ext cx="1262130" cy="3412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Tokenizer</a:t>
            </a:r>
            <a:endParaRPr lang="en-US" sz="1400" dirty="0"/>
          </a:p>
        </p:txBody>
      </p:sp>
      <p:sp>
        <p:nvSpPr>
          <p:cNvPr id="41" name="Rectangle 40"/>
          <p:cNvSpPr/>
          <p:nvPr/>
        </p:nvSpPr>
        <p:spPr>
          <a:xfrm>
            <a:off x="9569163" y="5188482"/>
            <a:ext cx="1532479" cy="3477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CounterVectorizer</a:t>
            </a:r>
            <a:endParaRPr lang="en-US" sz="1400" dirty="0"/>
          </a:p>
        </p:txBody>
      </p:sp>
      <p:cxnSp>
        <p:nvCxnSpPr>
          <p:cNvPr id="42" name="Straight Arrow Connector 41"/>
          <p:cNvCxnSpPr>
            <a:endCxn id="41" idx="1"/>
          </p:cNvCxnSpPr>
          <p:nvPr/>
        </p:nvCxnSpPr>
        <p:spPr>
          <a:xfrm>
            <a:off x="8873705" y="5359126"/>
            <a:ext cx="695458" cy="32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811123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 ML: Pipelines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2475919"/>
          </a:xfrm>
        </p:spPr>
        <p:txBody>
          <a:bodyPr>
            <a:normAutofit/>
          </a:bodyPr>
          <a:lstStyle/>
          <a:p>
            <a:r>
              <a:rPr lang="en-US" dirty="0"/>
              <a:t>A Pipeline </a:t>
            </a:r>
            <a:r>
              <a:rPr lang="en-US" b="1" dirty="0"/>
              <a:t>always</a:t>
            </a:r>
            <a:r>
              <a:rPr lang="en-US" dirty="0"/>
              <a:t> needs to be fitted even when stages are all transformers</a:t>
            </a:r>
          </a:p>
          <a:p>
            <a:r>
              <a:rPr lang="en-US" dirty="0"/>
              <a:t>A Pipeline transformer contains an entire process</a:t>
            </a: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975" y="4779576"/>
            <a:ext cx="2502984" cy="1159100"/>
          </a:xfrm>
          <a:prstGeom prst="rect">
            <a:avLst/>
          </a:prstGeom>
        </p:spPr>
      </p:pic>
      <p:cxnSp>
        <p:nvCxnSpPr>
          <p:cNvPr id="29" name="Straight Arrow Connector 28"/>
          <p:cNvCxnSpPr>
            <a:stCxn id="26" idx="3"/>
          </p:cNvCxnSpPr>
          <p:nvPr/>
        </p:nvCxnSpPr>
        <p:spPr>
          <a:xfrm>
            <a:off x="2768959" y="5359126"/>
            <a:ext cx="69545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2858374" y="4989794"/>
            <a:ext cx="548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text</a:t>
            </a:r>
          </a:p>
        </p:txBody>
      </p:sp>
      <p:sp>
        <p:nvSpPr>
          <p:cNvPr id="39" name="Rectangle 38"/>
          <p:cNvSpPr/>
          <p:nvPr/>
        </p:nvSpPr>
        <p:spPr>
          <a:xfrm>
            <a:off x="3495824" y="4584880"/>
            <a:ext cx="3638336" cy="15484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/>
              <a:t>Pipeline (transformer)</a:t>
            </a:r>
          </a:p>
        </p:txBody>
      </p:sp>
      <p:sp>
        <p:nvSpPr>
          <p:cNvPr id="40" name="Rectangle 39"/>
          <p:cNvSpPr/>
          <p:nvPr/>
        </p:nvSpPr>
        <p:spPr>
          <a:xfrm>
            <a:off x="3746962" y="5188482"/>
            <a:ext cx="1262130" cy="3412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Tokenizer</a:t>
            </a:r>
            <a:endParaRPr lang="en-US" sz="1400" dirty="0"/>
          </a:p>
        </p:txBody>
      </p:sp>
      <p:sp>
        <p:nvSpPr>
          <p:cNvPr id="41" name="Rectangle 40"/>
          <p:cNvSpPr/>
          <p:nvPr/>
        </p:nvSpPr>
        <p:spPr>
          <a:xfrm>
            <a:off x="5266776" y="5188482"/>
            <a:ext cx="1532479" cy="3477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CounterVectorizer</a:t>
            </a:r>
            <a:endParaRPr lang="en-US" sz="1400" dirty="0"/>
          </a:p>
        </p:txBody>
      </p:sp>
      <p:cxnSp>
        <p:nvCxnSpPr>
          <p:cNvPr id="42" name="Straight Arrow Connector 41"/>
          <p:cNvCxnSpPr>
            <a:endCxn id="41" idx="1"/>
          </p:cNvCxnSpPr>
          <p:nvPr/>
        </p:nvCxnSpPr>
        <p:spPr>
          <a:xfrm>
            <a:off x="4571318" y="5359126"/>
            <a:ext cx="695458" cy="32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8516" y="4956929"/>
            <a:ext cx="4039330" cy="804394"/>
          </a:xfrm>
          <a:prstGeom prst="rect">
            <a:avLst/>
          </a:prstGeom>
        </p:spPr>
      </p:pic>
      <p:cxnSp>
        <p:nvCxnSpPr>
          <p:cNvPr id="17" name="Straight Arrow Connector 16"/>
          <p:cNvCxnSpPr>
            <a:stCxn id="39" idx="3"/>
            <a:endCxn id="16" idx="1"/>
          </p:cNvCxnSpPr>
          <p:nvPr/>
        </p:nvCxnSpPr>
        <p:spPr>
          <a:xfrm flipV="1">
            <a:off x="7134160" y="5359126"/>
            <a:ext cx="82435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7165567" y="4800328"/>
            <a:ext cx="7856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words, </a:t>
            </a:r>
            <a:br>
              <a:rPr lang="en-US" sz="1400"/>
            </a:br>
            <a:r>
              <a:rPr lang="en-US" sz="1400"/>
              <a:t>features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83516499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 ML: Algorithms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03030"/>
            <a:ext cx="10515600" cy="2612518"/>
          </a:xfrm>
        </p:spPr>
        <p:txBody>
          <a:bodyPr>
            <a:normAutofit/>
          </a:bodyPr>
          <a:lstStyle/>
          <a:p>
            <a:r>
              <a:rPr lang="en-US" dirty="0"/>
              <a:t>Some Estimators are algorithms that work on </a:t>
            </a:r>
            <a:r>
              <a:rPr lang="en-US" dirty="0" err="1"/>
              <a:t>DataFrames</a:t>
            </a:r>
            <a:endParaRPr lang="en-US" dirty="0"/>
          </a:p>
          <a:p>
            <a:r>
              <a:rPr lang="en-US" dirty="0"/>
              <a:t>In this context, an algorithm is a machine learning model</a:t>
            </a:r>
          </a:p>
          <a:p>
            <a:r>
              <a:rPr lang="en-US" dirty="0"/>
              <a:t>For example, </a:t>
            </a:r>
            <a:r>
              <a:rPr lang="en-US" dirty="0" err="1"/>
              <a:t>LogisticRegression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5100033" y="3334686"/>
            <a:ext cx="2736760" cy="94015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LogisticRegression</a:t>
            </a:r>
            <a:endParaRPr lang="en-US" dirty="0"/>
          </a:p>
          <a:p>
            <a:pPr algn="ctr"/>
            <a:r>
              <a:rPr lang="en-US" dirty="0"/>
              <a:t>(estimator)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4267785" y="3655023"/>
            <a:ext cx="69545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4449443" y="328569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tf</a:t>
            </a:r>
            <a:r>
              <a:rPr lang="en-US" dirty="0"/>
              <a:t> (X)</a:t>
            </a:r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4267785" y="4150860"/>
            <a:ext cx="69545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4224810" y="3781528"/>
            <a:ext cx="9989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score (y)</a:t>
            </a:r>
          </a:p>
        </p:txBody>
      </p:sp>
      <p:sp>
        <p:nvSpPr>
          <p:cNvPr id="23" name="Rectangle 22"/>
          <p:cNvSpPr/>
          <p:nvPr/>
        </p:nvSpPr>
        <p:spPr>
          <a:xfrm>
            <a:off x="8683306" y="3334686"/>
            <a:ext cx="2736760" cy="9401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LogisticRegression</a:t>
            </a:r>
            <a:endParaRPr lang="en-US" dirty="0"/>
          </a:p>
          <a:p>
            <a:pPr algn="ctr"/>
            <a:r>
              <a:rPr lang="en-US" dirty="0"/>
              <a:t>(transformer)</a:t>
            </a:r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7927172" y="3808745"/>
            <a:ext cx="69545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403796" y="3200485"/>
            <a:ext cx="1425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Training data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451329" y="5003528"/>
            <a:ext cx="1331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Testing data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384" y="5509936"/>
            <a:ext cx="4076426" cy="104155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428" y="3500527"/>
            <a:ext cx="4145469" cy="1037885"/>
          </a:xfrm>
          <a:prstGeom prst="rect">
            <a:avLst/>
          </a:prstGeom>
        </p:spPr>
      </p:pic>
      <p:sp>
        <p:nvSpPr>
          <p:cNvPr id="28" name="Rectangle 27"/>
          <p:cNvSpPr/>
          <p:nvPr/>
        </p:nvSpPr>
        <p:spPr>
          <a:xfrm>
            <a:off x="4871159" y="5458423"/>
            <a:ext cx="1593175" cy="9401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LogisticRegression</a:t>
            </a:r>
            <a:endParaRPr lang="en-US" sz="1400" dirty="0"/>
          </a:p>
          <a:p>
            <a:pPr algn="ctr"/>
            <a:r>
              <a:rPr lang="en-US" sz="1400" dirty="0"/>
              <a:t>(transformer)</a:t>
            </a:r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4158318" y="5955571"/>
            <a:ext cx="69545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4242193" y="5577943"/>
            <a:ext cx="5421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tf</a:t>
            </a:r>
            <a:r>
              <a:rPr lang="en-US" sz="1400" dirty="0"/>
              <a:t> (X)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6632" y="5399559"/>
            <a:ext cx="4666780" cy="1057884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1353800" y="5372860"/>
            <a:ext cx="720144" cy="10257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Arrow Connector 32"/>
          <p:cNvCxnSpPr>
            <a:stCxn id="28" idx="3"/>
            <a:endCxn id="10" idx="1"/>
          </p:cNvCxnSpPr>
          <p:nvPr/>
        </p:nvCxnSpPr>
        <p:spPr>
          <a:xfrm flipV="1">
            <a:off x="6464334" y="5928501"/>
            <a:ext cx="91229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6444069" y="5561428"/>
            <a:ext cx="9325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prediction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93747210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/>
          <p:cNvSpPr/>
          <p:nvPr/>
        </p:nvSpPr>
        <p:spPr>
          <a:xfrm>
            <a:off x="2569333" y="3070674"/>
            <a:ext cx="7688689" cy="312406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/>
              <a:t>Pipeline (estimator)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 ML: Algorithms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1071186"/>
          </a:xfrm>
        </p:spPr>
        <p:txBody>
          <a:bodyPr>
            <a:normAutofit/>
          </a:bodyPr>
          <a:lstStyle/>
          <a:p>
            <a:r>
              <a:rPr lang="en-US" dirty="0"/>
              <a:t>Algorithms can be part of Pipelines</a:t>
            </a:r>
          </a:p>
          <a:p>
            <a:r>
              <a:rPr lang="en-US" dirty="0"/>
              <a:t>Pipelines can be combined with other Pipelines</a:t>
            </a:r>
          </a:p>
        </p:txBody>
      </p:sp>
      <p:sp>
        <p:nvSpPr>
          <p:cNvPr id="26" name="Rectangle 25"/>
          <p:cNvSpPr/>
          <p:nvPr/>
        </p:nvSpPr>
        <p:spPr>
          <a:xfrm>
            <a:off x="2904239" y="3895859"/>
            <a:ext cx="3638336" cy="15484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/>
              <a:t>Pipeline (transformer)</a:t>
            </a:r>
          </a:p>
        </p:txBody>
      </p:sp>
      <p:sp>
        <p:nvSpPr>
          <p:cNvPr id="27" name="Rectangle 26"/>
          <p:cNvSpPr/>
          <p:nvPr/>
        </p:nvSpPr>
        <p:spPr>
          <a:xfrm>
            <a:off x="3155377" y="4499461"/>
            <a:ext cx="1262130" cy="3412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Tokenizer</a:t>
            </a:r>
            <a:endParaRPr lang="en-US" sz="1400" dirty="0"/>
          </a:p>
        </p:txBody>
      </p:sp>
      <p:sp>
        <p:nvSpPr>
          <p:cNvPr id="29" name="Rectangle 28"/>
          <p:cNvSpPr/>
          <p:nvPr/>
        </p:nvSpPr>
        <p:spPr>
          <a:xfrm>
            <a:off x="4675191" y="4499461"/>
            <a:ext cx="1532479" cy="3477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CounterVectorizer</a:t>
            </a:r>
            <a:endParaRPr lang="en-US" sz="1400" dirty="0"/>
          </a:p>
        </p:txBody>
      </p:sp>
      <p:cxnSp>
        <p:nvCxnSpPr>
          <p:cNvPr id="30" name="Straight Arrow Connector 29"/>
          <p:cNvCxnSpPr/>
          <p:nvPr/>
        </p:nvCxnSpPr>
        <p:spPr>
          <a:xfrm>
            <a:off x="3979733" y="4670105"/>
            <a:ext cx="695458" cy="32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7212169" y="4144150"/>
            <a:ext cx="2736760" cy="94015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LogisticRegression</a:t>
            </a:r>
            <a:endParaRPr lang="en-US" dirty="0"/>
          </a:p>
          <a:p>
            <a:pPr algn="ctr"/>
            <a:r>
              <a:rPr lang="en-US" dirty="0"/>
              <a:t>(estimator)</a:t>
            </a:r>
          </a:p>
        </p:txBody>
      </p:sp>
      <p:cxnSp>
        <p:nvCxnSpPr>
          <p:cNvPr id="37" name="Straight Arrow Connector 36"/>
          <p:cNvCxnSpPr/>
          <p:nvPr/>
        </p:nvCxnSpPr>
        <p:spPr>
          <a:xfrm>
            <a:off x="6516711" y="4614228"/>
            <a:ext cx="69545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554060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BEFBB-403D-4EE2-B439-B8D34E699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E8DD8E-B9F7-4146-9265-68244712A8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An evaluator allows us to see how a given model performs according to specified criteria</a:t>
            </a:r>
          </a:p>
          <a:p>
            <a:r>
              <a:rPr lang="en-US" sz="3200" dirty="0"/>
              <a:t>An evaluator is used to select the best model from a group of models.</a:t>
            </a:r>
          </a:p>
          <a:p>
            <a:r>
              <a:rPr lang="en-US" sz="3200" dirty="0"/>
              <a:t>An evaluator compares model predictions to truth data and calculates a score indicating how well the model performed.</a:t>
            </a:r>
          </a:p>
        </p:txBody>
      </p:sp>
    </p:spTree>
    <p:extLst>
      <p:ext uri="{BB962C8B-B14F-4D97-AF65-F5344CB8AC3E}">
        <p14:creationId xmlns:p14="http://schemas.microsoft.com/office/powerpoint/2010/main" val="113060754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54A20-97BD-4F09-9BED-94BB7F77B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Attendance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7BC222-2031-4633-BC50-6F9ECECB3E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Please fill out the attendance sheet: </a:t>
            </a:r>
            <a:r>
              <a:rPr lang="en-US" dirty="0">
                <a:hlinkClick r:id="rId2"/>
              </a:rPr>
              <a:t>https://docs.google.com/spreadsheets/d/1G5tiqXQn9mwyubWdINtPI_QONXH1_2U8oYikksgWlss/edit?usp=sharing</a:t>
            </a:r>
            <a:r>
              <a:rPr lang="en-US" dirty="0"/>
              <a:t> </a:t>
            </a:r>
          </a:p>
          <a:p>
            <a:r>
              <a:rPr lang="en-US" dirty="0"/>
              <a:t>Write in a ‘1’ if you are present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84819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Spark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4294967295"/>
          </p:nvPr>
        </p:nvSpPr>
        <p:spPr>
          <a:xfrm>
            <a:off x="832752" y="1801606"/>
            <a:ext cx="7322707" cy="1705239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2833" dirty="0"/>
              <a:t>“Apache Spark™ is a fast and general purpose engine for large-scale data processing.”</a:t>
            </a:r>
          </a:p>
          <a:p>
            <a:pPr marL="0" indent="0">
              <a:buNone/>
            </a:pPr>
            <a:endParaRPr lang="en-US" sz="2833" dirty="0"/>
          </a:p>
        </p:txBody>
      </p:sp>
      <p:pic>
        <p:nvPicPr>
          <p:cNvPr id="7" name="Content Placeholder 6" descr="Spark-1.png"/>
          <p:cNvPicPr>
            <a:picLocks noGrp="1" noChangeAspect="1"/>
          </p:cNvPicPr>
          <p:nvPr>
            <p:ph sz="quarter" idx="429496729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728" t="51933" r="-18728"/>
          <a:stretch/>
        </p:blipFill>
        <p:spPr>
          <a:xfrm>
            <a:off x="723558" y="2756883"/>
            <a:ext cx="9914746" cy="3207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5214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232B152-3720-4D3B-97ED-45CE5483F1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11BAB570-FF10-4E96-8A3F-FA9804702B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693698" cy="6858000"/>
          </a:xfrm>
          <a:custGeom>
            <a:avLst/>
            <a:gdLst>
              <a:gd name="connsiteX0" fmla="*/ 0 w 4693698"/>
              <a:gd name="connsiteY0" fmla="*/ 0 h 6858000"/>
              <a:gd name="connsiteX1" fmla="*/ 420914 w 4693698"/>
              <a:gd name="connsiteY1" fmla="*/ 0 h 6858000"/>
              <a:gd name="connsiteX2" fmla="*/ 1582057 w 4693698"/>
              <a:gd name="connsiteY2" fmla="*/ 0 h 6858000"/>
              <a:gd name="connsiteX3" fmla="*/ 4503903 w 4693698"/>
              <a:gd name="connsiteY3" fmla="*/ 0 h 6858000"/>
              <a:gd name="connsiteX4" fmla="*/ 4508943 w 4693698"/>
              <a:gd name="connsiteY4" fmla="*/ 66675 h 6858000"/>
              <a:gd name="connsiteX5" fmla="*/ 4517340 w 4693698"/>
              <a:gd name="connsiteY5" fmla="*/ 122237 h 6858000"/>
              <a:gd name="connsiteX6" fmla="*/ 4527418 w 4693698"/>
              <a:gd name="connsiteY6" fmla="*/ 174625 h 6858000"/>
              <a:gd name="connsiteX7" fmla="*/ 4544214 w 4693698"/>
              <a:gd name="connsiteY7" fmla="*/ 217487 h 6858000"/>
              <a:gd name="connsiteX8" fmla="*/ 4561010 w 4693698"/>
              <a:gd name="connsiteY8" fmla="*/ 260350 h 6858000"/>
              <a:gd name="connsiteX9" fmla="*/ 4581165 w 4693698"/>
              <a:gd name="connsiteY9" fmla="*/ 296862 h 6858000"/>
              <a:gd name="connsiteX10" fmla="*/ 4601320 w 4693698"/>
              <a:gd name="connsiteY10" fmla="*/ 334962 h 6858000"/>
              <a:gd name="connsiteX11" fmla="*/ 4619796 w 4693698"/>
              <a:gd name="connsiteY11" fmla="*/ 369887 h 6858000"/>
              <a:gd name="connsiteX12" fmla="*/ 4638271 w 4693698"/>
              <a:gd name="connsiteY12" fmla="*/ 409575 h 6858000"/>
              <a:gd name="connsiteX13" fmla="*/ 4655067 w 4693698"/>
              <a:gd name="connsiteY13" fmla="*/ 450850 h 6858000"/>
              <a:gd name="connsiteX14" fmla="*/ 4670184 w 4693698"/>
              <a:gd name="connsiteY14" fmla="*/ 496887 h 6858000"/>
              <a:gd name="connsiteX15" fmla="*/ 4681941 w 4693698"/>
              <a:gd name="connsiteY15" fmla="*/ 546100 h 6858000"/>
              <a:gd name="connsiteX16" fmla="*/ 4690339 w 4693698"/>
              <a:gd name="connsiteY16" fmla="*/ 606425 h 6858000"/>
              <a:gd name="connsiteX17" fmla="*/ 4693698 w 4693698"/>
              <a:gd name="connsiteY17" fmla="*/ 673100 h 6858000"/>
              <a:gd name="connsiteX18" fmla="*/ 4690339 w 4693698"/>
              <a:gd name="connsiteY18" fmla="*/ 744537 h 6858000"/>
              <a:gd name="connsiteX19" fmla="*/ 4681941 w 4693698"/>
              <a:gd name="connsiteY19" fmla="*/ 801687 h 6858000"/>
              <a:gd name="connsiteX20" fmla="*/ 4670184 w 4693698"/>
              <a:gd name="connsiteY20" fmla="*/ 854075 h 6858000"/>
              <a:gd name="connsiteX21" fmla="*/ 4655067 w 4693698"/>
              <a:gd name="connsiteY21" fmla="*/ 901700 h 6858000"/>
              <a:gd name="connsiteX22" fmla="*/ 4638271 w 4693698"/>
              <a:gd name="connsiteY22" fmla="*/ 942975 h 6858000"/>
              <a:gd name="connsiteX23" fmla="*/ 4618116 w 4693698"/>
              <a:gd name="connsiteY23" fmla="*/ 981075 h 6858000"/>
              <a:gd name="connsiteX24" fmla="*/ 4597961 w 4693698"/>
              <a:gd name="connsiteY24" fmla="*/ 1017587 h 6858000"/>
              <a:gd name="connsiteX25" fmla="*/ 4577806 w 4693698"/>
              <a:gd name="connsiteY25" fmla="*/ 1055687 h 6858000"/>
              <a:gd name="connsiteX26" fmla="*/ 4559330 w 4693698"/>
              <a:gd name="connsiteY26" fmla="*/ 1095375 h 6858000"/>
              <a:gd name="connsiteX27" fmla="*/ 4540854 w 4693698"/>
              <a:gd name="connsiteY27" fmla="*/ 1136650 h 6858000"/>
              <a:gd name="connsiteX28" fmla="*/ 4525739 w 4693698"/>
              <a:gd name="connsiteY28" fmla="*/ 1182687 h 6858000"/>
              <a:gd name="connsiteX29" fmla="*/ 4515661 w 4693698"/>
              <a:gd name="connsiteY29" fmla="*/ 1235075 h 6858000"/>
              <a:gd name="connsiteX30" fmla="*/ 4505583 w 4693698"/>
              <a:gd name="connsiteY30" fmla="*/ 1295400 h 6858000"/>
              <a:gd name="connsiteX31" fmla="*/ 4503903 w 4693698"/>
              <a:gd name="connsiteY31" fmla="*/ 1363662 h 6858000"/>
              <a:gd name="connsiteX32" fmla="*/ 4505583 w 4693698"/>
              <a:gd name="connsiteY32" fmla="*/ 1431925 h 6858000"/>
              <a:gd name="connsiteX33" fmla="*/ 4515661 w 4693698"/>
              <a:gd name="connsiteY33" fmla="*/ 1492250 h 6858000"/>
              <a:gd name="connsiteX34" fmla="*/ 4525739 w 4693698"/>
              <a:gd name="connsiteY34" fmla="*/ 1544637 h 6858000"/>
              <a:gd name="connsiteX35" fmla="*/ 4540854 w 4693698"/>
              <a:gd name="connsiteY35" fmla="*/ 1589087 h 6858000"/>
              <a:gd name="connsiteX36" fmla="*/ 4559330 w 4693698"/>
              <a:gd name="connsiteY36" fmla="*/ 1631950 h 6858000"/>
              <a:gd name="connsiteX37" fmla="*/ 4577806 w 4693698"/>
              <a:gd name="connsiteY37" fmla="*/ 1671637 h 6858000"/>
              <a:gd name="connsiteX38" fmla="*/ 4597961 w 4693698"/>
              <a:gd name="connsiteY38" fmla="*/ 1708150 h 6858000"/>
              <a:gd name="connsiteX39" fmla="*/ 4618116 w 4693698"/>
              <a:gd name="connsiteY39" fmla="*/ 1743075 h 6858000"/>
              <a:gd name="connsiteX40" fmla="*/ 4638271 w 4693698"/>
              <a:gd name="connsiteY40" fmla="*/ 1782762 h 6858000"/>
              <a:gd name="connsiteX41" fmla="*/ 4655067 w 4693698"/>
              <a:gd name="connsiteY41" fmla="*/ 1824037 h 6858000"/>
              <a:gd name="connsiteX42" fmla="*/ 4670184 w 4693698"/>
              <a:gd name="connsiteY42" fmla="*/ 1870075 h 6858000"/>
              <a:gd name="connsiteX43" fmla="*/ 4681941 w 4693698"/>
              <a:gd name="connsiteY43" fmla="*/ 1922462 h 6858000"/>
              <a:gd name="connsiteX44" fmla="*/ 4690339 w 4693698"/>
              <a:gd name="connsiteY44" fmla="*/ 1982787 h 6858000"/>
              <a:gd name="connsiteX45" fmla="*/ 4693698 w 4693698"/>
              <a:gd name="connsiteY45" fmla="*/ 2051050 h 6858000"/>
              <a:gd name="connsiteX46" fmla="*/ 4690339 w 4693698"/>
              <a:gd name="connsiteY46" fmla="*/ 2119312 h 6858000"/>
              <a:gd name="connsiteX47" fmla="*/ 4681941 w 4693698"/>
              <a:gd name="connsiteY47" fmla="*/ 2179637 h 6858000"/>
              <a:gd name="connsiteX48" fmla="*/ 4670184 w 4693698"/>
              <a:gd name="connsiteY48" fmla="*/ 2232025 h 6858000"/>
              <a:gd name="connsiteX49" fmla="*/ 4655067 w 4693698"/>
              <a:gd name="connsiteY49" fmla="*/ 2278062 h 6858000"/>
              <a:gd name="connsiteX50" fmla="*/ 4638271 w 4693698"/>
              <a:gd name="connsiteY50" fmla="*/ 2319337 h 6858000"/>
              <a:gd name="connsiteX51" fmla="*/ 4618116 w 4693698"/>
              <a:gd name="connsiteY51" fmla="*/ 2359025 h 6858000"/>
              <a:gd name="connsiteX52" fmla="*/ 4597961 w 4693698"/>
              <a:gd name="connsiteY52" fmla="*/ 2395537 h 6858000"/>
              <a:gd name="connsiteX53" fmla="*/ 4577806 w 4693698"/>
              <a:gd name="connsiteY53" fmla="*/ 2433637 h 6858000"/>
              <a:gd name="connsiteX54" fmla="*/ 4559330 w 4693698"/>
              <a:gd name="connsiteY54" fmla="*/ 2471737 h 6858000"/>
              <a:gd name="connsiteX55" fmla="*/ 4540854 w 4693698"/>
              <a:gd name="connsiteY55" fmla="*/ 2513012 h 6858000"/>
              <a:gd name="connsiteX56" fmla="*/ 4525739 w 4693698"/>
              <a:gd name="connsiteY56" fmla="*/ 2560637 h 6858000"/>
              <a:gd name="connsiteX57" fmla="*/ 4515661 w 4693698"/>
              <a:gd name="connsiteY57" fmla="*/ 2613025 h 6858000"/>
              <a:gd name="connsiteX58" fmla="*/ 4505583 w 4693698"/>
              <a:gd name="connsiteY58" fmla="*/ 2671762 h 6858000"/>
              <a:gd name="connsiteX59" fmla="*/ 4503903 w 4693698"/>
              <a:gd name="connsiteY59" fmla="*/ 2741612 h 6858000"/>
              <a:gd name="connsiteX60" fmla="*/ 4505583 w 4693698"/>
              <a:gd name="connsiteY60" fmla="*/ 2809875 h 6858000"/>
              <a:gd name="connsiteX61" fmla="*/ 4515661 w 4693698"/>
              <a:gd name="connsiteY61" fmla="*/ 2868612 h 6858000"/>
              <a:gd name="connsiteX62" fmla="*/ 4525739 w 4693698"/>
              <a:gd name="connsiteY62" fmla="*/ 2922587 h 6858000"/>
              <a:gd name="connsiteX63" fmla="*/ 4540854 w 4693698"/>
              <a:gd name="connsiteY63" fmla="*/ 2967037 h 6858000"/>
              <a:gd name="connsiteX64" fmla="*/ 4559330 w 4693698"/>
              <a:gd name="connsiteY64" fmla="*/ 3009900 h 6858000"/>
              <a:gd name="connsiteX65" fmla="*/ 4577806 w 4693698"/>
              <a:gd name="connsiteY65" fmla="*/ 3046412 h 6858000"/>
              <a:gd name="connsiteX66" fmla="*/ 4597961 w 4693698"/>
              <a:gd name="connsiteY66" fmla="*/ 3084512 h 6858000"/>
              <a:gd name="connsiteX67" fmla="*/ 4618116 w 4693698"/>
              <a:gd name="connsiteY67" fmla="*/ 3121025 h 6858000"/>
              <a:gd name="connsiteX68" fmla="*/ 4638271 w 4693698"/>
              <a:gd name="connsiteY68" fmla="*/ 3160712 h 6858000"/>
              <a:gd name="connsiteX69" fmla="*/ 4655067 w 4693698"/>
              <a:gd name="connsiteY69" fmla="*/ 3201987 h 6858000"/>
              <a:gd name="connsiteX70" fmla="*/ 4670184 w 4693698"/>
              <a:gd name="connsiteY70" fmla="*/ 3248025 h 6858000"/>
              <a:gd name="connsiteX71" fmla="*/ 4681941 w 4693698"/>
              <a:gd name="connsiteY71" fmla="*/ 3300412 h 6858000"/>
              <a:gd name="connsiteX72" fmla="*/ 4690339 w 4693698"/>
              <a:gd name="connsiteY72" fmla="*/ 3360737 h 6858000"/>
              <a:gd name="connsiteX73" fmla="*/ 4693698 w 4693698"/>
              <a:gd name="connsiteY73" fmla="*/ 3427412 h 6858000"/>
              <a:gd name="connsiteX74" fmla="*/ 4690339 w 4693698"/>
              <a:gd name="connsiteY74" fmla="*/ 3497262 h 6858000"/>
              <a:gd name="connsiteX75" fmla="*/ 4681941 w 4693698"/>
              <a:gd name="connsiteY75" fmla="*/ 3557587 h 6858000"/>
              <a:gd name="connsiteX76" fmla="*/ 4670184 w 4693698"/>
              <a:gd name="connsiteY76" fmla="*/ 3609975 h 6858000"/>
              <a:gd name="connsiteX77" fmla="*/ 4655067 w 4693698"/>
              <a:gd name="connsiteY77" fmla="*/ 3656012 h 6858000"/>
              <a:gd name="connsiteX78" fmla="*/ 4638271 w 4693698"/>
              <a:gd name="connsiteY78" fmla="*/ 3697287 h 6858000"/>
              <a:gd name="connsiteX79" fmla="*/ 4618116 w 4693698"/>
              <a:gd name="connsiteY79" fmla="*/ 3736975 h 6858000"/>
              <a:gd name="connsiteX80" fmla="*/ 4577806 w 4693698"/>
              <a:gd name="connsiteY80" fmla="*/ 3811587 h 6858000"/>
              <a:gd name="connsiteX81" fmla="*/ 4559330 w 4693698"/>
              <a:gd name="connsiteY81" fmla="*/ 3848100 h 6858000"/>
              <a:gd name="connsiteX82" fmla="*/ 4540854 w 4693698"/>
              <a:gd name="connsiteY82" fmla="*/ 3890962 h 6858000"/>
              <a:gd name="connsiteX83" fmla="*/ 4525739 w 4693698"/>
              <a:gd name="connsiteY83" fmla="*/ 3935412 h 6858000"/>
              <a:gd name="connsiteX84" fmla="*/ 4515661 w 4693698"/>
              <a:gd name="connsiteY84" fmla="*/ 3987800 h 6858000"/>
              <a:gd name="connsiteX85" fmla="*/ 4505583 w 4693698"/>
              <a:gd name="connsiteY85" fmla="*/ 4048125 h 6858000"/>
              <a:gd name="connsiteX86" fmla="*/ 4503903 w 4693698"/>
              <a:gd name="connsiteY86" fmla="*/ 4116387 h 6858000"/>
              <a:gd name="connsiteX87" fmla="*/ 4505583 w 4693698"/>
              <a:gd name="connsiteY87" fmla="*/ 4186237 h 6858000"/>
              <a:gd name="connsiteX88" fmla="*/ 4515661 w 4693698"/>
              <a:gd name="connsiteY88" fmla="*/ 4244975 h 6858000"/>
              <a:gd name="connsiteX89" fmla="*/ 4525739 w 4693698"/>
              <a:gd name="connsiteY89" fmla="*/ 4297362 h 6858000"/>
              <a:gd name="connsiteX90" fmla="*/ 4540854 w 4693698"/>
              <a:gd name="connsiteY90" fmla="*/ 4343400 h 6858000"/>
              <a:gd name="connsiteX91" fmla="*/ 4559330 w 4693698"/>
              <a:gd name="connsiteY91" fmla="*/ 4386262 h 6858000"/>
              <a:gd name="connsiteX92" fmla="*/ 4577806 w 4693698"/>
              <a:gd name="connsiteY92" fmla="*/ 4424362 h 6858000"/>
              <a:gd name="connsiteX93" fmla="*/ 4618116 w 4693698"/>
              <a:gd name="connsiteY93" fmla="*/ 4498975 h 6858000"/>
              <a:gd name="connsiteX94" fmla="*/ 4638271 w 4693698"/>
              <a:gd name="connsiteY94" fmla="*/ 4537075 h 6858000"/>
              <a:gd name="connsiteX95" fmla="*/ 4655067 w 4693698"/>
              <a:gd name="connsiteY95" fmla="*/ 4579937 h 6858000"/>
              <a:gd name="connsiteX96" fmla="*/ 4670184 w 4693698"/>
              <a:gd name="connsiteY96" fmla="*/ 4625975 h 6858000"/>
              <a:gd name="connsiteX97" fmla="*/ 4681941 w 4693698"/>
              <a:gd name="connsiteY97" fmla="*/ 4678362 h 6858000"/>
              <a:gd name="connsiteX98" fmla="*/ 4690339 w 4693698"/>
              <a:gd name="connsiteY98" fmla="*/ 4738687 h 6858000"/>
              <a:gd name="connsiteX99" fmla="*/ 4693698 w 4693698"/>
              <a:gd name="connsiteY99" fmla="*/ 4806950 h 6858000"/>
              <a:gd name="connsiteX100" fmla="*/ 4690339 w 4693698"/>
              <a:gd name="connsiteY100" fmla="*/ 4875212 h 6858000"/>
              <a:gd name="connsiteX101" fmla="*/ 4681941 w 4693698"/>
              <a:gd name="connsiteY101" fmla="*/ 4935537 h 6858000"/>
              <a:gd name="connsiteX102" fmla="*/ 4670184 w 4693698"/>
              <a:gd name="connsiteY102" fmla="*/ 4987925 h 6858000"/>
              <a:gd name="connsiteX103" fmla="*/ 4655067 w 4693698"/>
              <a:gd name="connsiteY103" fmla="*/ 5033962 h 6858000"/>
              <a:gd name="connsiteX104" fmla="*/ 4638271 w 4693698"/>
              <a:gd name="connsiteY104" fmla="*/ 5075237 h 6858000"/>
              <a:gd name="connsiteX105" fmla="*/ 4618116 w 4693698"/>
              <a:gd name="connsiteY105" fmla="*/ 5114925 h 6858000"/>
              <a:gd name="connsiteX106" fmla="*/ 4597961 w 4693698"/>
              <a:gd name="connsiteY106" fmla="*/ 5149850 h 6858000"/>
              <a:gd name="connsiteX107" fmla="*/ 4577806 w 4693698"/>
              <a:gd name="connsiteY107" fmla="*/ 5186362 h 6858000"/>
              <a:gd name="connsiteX108" fmla="*/ 4559330 w 4693698"/>
              <a:gd name="connsiteY108" fmla="*/ 5226050 h 6858000"/>
              <a:gd name="connsiteX109" fmla="*/ 4540854 w 4693698"/>
              <a:gd name="connsiteY109" fmla="*/ 5268912 h 6858000"/>
              <a:gd name="connsiteX110" fmla="*/ 4525739 w 4693698"/>
              <a:gd name="connsiteY110" fmla="*/ 5313362 h 6858000"/>
              <a:gd name="connsiteX111" fmla="*/ 4515661 w 4693698"/>
              <a:gd name="connsiteY111" fmla="*/ 5365750 h 6858000"/>
              <a:gd name="connsiteX112" fmla="*/ 4505583 w 4693698"/>
              <a:gd name="connsiteY112" fmla="*/ 5426075 h 6858000"/>
              <a:gd name="connsiteX113" fmla="*/ 4503903 w 4693698"/>
              <a:gd name="connsiteY113" fmla="*/ 5494337 h 6858000"/>
              <a:gd name="connsiteX114" fmla="*/ 4505583 w 4693698"/>
              <a:gd name="connsiteY114" fmla="*/ 5562600 h 6858000"/>
              <a:gd name="connsiteX115" fmla="*/ 4515661 w 4693698"/>
              <a:gd name="connsiteY115" fmla="*/ 5622925 h 6858000"/>
              <a:gd name="connsiteX116" fmla="*/ 4525739 w 4693698"/>
              <a:gd name="connsiteY116" fmla="*/ 5675312 h 6858000"/>
              <a:gd name="connsiteX117" fmla="*/ 4540854 w 4693698"/>
              <a:gd name="connsiteY117" fmla="*/ 5721350 h 6858000"/>
              <a:gd name="connsiteX118" fmla="*/ 4559330 w 4693698"/>
              <a:gd name="connsiteY118" fmla="*/ 5762625 h 6858000"/>
              <a:gd name="connsiteX119" fmla="*/ 4577806 w 4693698"/>
              <a:gd name="connsiteY119" fmla="*/ 5802312 h 6858000"/>
              <a:gd name="connsiteX120" fmla="*/ 4597961 w 4693698"/>
              <a:gd name="connsiteY120" fmla="*/ 5840412 h 6858000"/>
              <a:gd name="connsiteX121" fmla="*/ 4618116 w 4693698"/>
              <a:gd name="connsiteY121" fmla="*/ 5876925 h 6858000"/>
              <a:gd name="connsiteX122" fmla="*/ 4638271 w 4693698"/>
              <a:gd name="connsiteY122" fmla="*/ 5915025 h 6858000"/>
              <a:gd name="connsiteX123" fmla="*/ 4655067 w 4693698"/>
              <a:gd name="connsiteY123" fmla="*/ 5956300 h 6858000"/>
              <a:gd name="connsiteX124" fmla="*/ 4670184 w 4693698"/>
              <a:gd name="connsiteY124" fmla="*/ 6003925 h 6858000"/>
              <a:gd name="connsiteX125" fmla="*/ 4681941 w 4693698"/>
              <a:gd name="connsiteY125" fmla="*/ 6056312 h 6858000"/>
              <a:gd name="connsiteX126" fmla="*/ 4690339 w 4693698"/>
              <a:gd name="connsiteY126" fmla="*/ 6113462 h 6858000"/>
              <a:gd name="connsiteX127" fmla="*/ 4693698 w 4693698"/>
              <a:gd name="connsiteY127" fmla="*/ 6183312 h 6858000"/>
              <a:gd name="connsiteX128" fmla="*/ 4690339 w 4693698"/>
              <a:gd name="connsiteY128" fmla="*/ 6251575 h 6858000"/>
              <a:gd name="connsiteX129" fmla="*/ 4681941 w 4693698"/>
              <a:gd name="connsiteY129" fmla="*/ 6311900 h 6858000"/>
              <a:gd name="connsiteX130" fmla="*/ 4670184 w 4693698"/>
              <a:gd name="connsiteY130" fmla="*/ 6361112 h 6858000"/>
              <a:gd name="connsiteX131" fmla="*/ 4655067 w 4693698"/>
              <a:gd name="connsiteY131" fmla="*/ 6407150 h 6858000"/>
              <a:gd name="connsiteX132" fmla="*/ 4638271 w 4693698"/>
              <a:gd name="connsiteY132" fmla="*/ 6448425 h 6858000"/>
              <a:gd name="connsiteX133" fmla="*/ 4619796 w 4693698"/>
              <a:gd name="connsiteY133" fmla="*/ 6488112 h 6858000"/>
              <a:gd name="connsiteX134" fmla="*/ 4601320 w 4693698"/>
              <a:gd name="connsiteY134" fmla="*/ 6523037 h 6858000"/>
              <a:gd name="connsiteX135" fmla="*/ 4581165 w 4693698"/>
              <a:gd name="connsiteY135" fmla="*/ 6561137 h 6858000"/>
              <a:gd name="connsiteX136" fmla="*/ 4561010 w 4693698"/>
              <a:gd name="connsiteY136" fmla="*/ 6597650 h 6858000"/>
              <a:gd name="connsiteX137" fmla="*/ 4544214 w 4693698"/>
              <a:gd name="connsiteY137" fmla="*/ 6640512 h 6858000"/>
              <a:gd name="connsiteX138" fmla="*/ 4527418 w 4693698"/>
              <a:gd name="connsiteY138" fmla="*/ 6683375 h 6858000"/>
              <a:gd name="connsiteX139" fmla="*/ 4517340 w 4693698"/>
              <a:gd name="connsiteY139" fmla="*/ 6735762 h 6858000"/>
              <a:gd name="connsiteX140" fmla="*/ 4508943 w 4693698"/>
              <a:gd name="connsiteY140" fmla="*/ 6791325 h 6858000"/>
              <a:gd name="connsiteX141" fmla="*/ 4503903 w 4693698"/>
              <a:gd name="connsiteY141" fmla="*/ 6858000 h 6858000"/>
              <a:gd name="connsiteX142" fmla="*/ 1582057 w 4693698"/>
              <a:gd name="connsiteY142" fmla="*/ 6858000 h 6858000"/>
              <a:gd name="connsiteX143" fmla="*/ 420914 w 4693698"/>
              <a:gd name="connsiteY143" fmla="*/ 6858000 h 6858000"/>
              <a:gd name="connsiteX144" fmla="*/ 0 w 4693698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693698" h="6858000">
                <a:moveTo>
                  <a:pt x="0" y="0"/>
                </a:moveTo>
                <a:lnTo>
                  <a:pt x="420914" y="0"/>
                </a:lnTo>
                <a:lnTo>
                  <a:pt x="1582057" y="0"/>
                </a:lnTo>
                <a:lnTo>
                  <a:pt x="4503903" y="0"/>
                </a:lnTo>
                <a:lnTo>
                  <a:pt x="4508943" y="66675"/>
                </a:lnTo>
                <a:lnTo>
                  <a:pt x="4517340" y="122237"/>
                </a:lnTo>
                <a:lnTo>
                  <a:pt x="4527418" y="174625"/>
                </a:lnTo>
                <a:lnTo>
                  <a:pt x="4544214" y="217487"/>
                </a:lnTo>
                <a:lnTo>
                  <a:pt x="4561010" y="260350"/>
                </a:lnTo>
                <a:lnTo>
                  <a:pt x="4581165" y="296862"/>
                </a:lnTo>
                <a:lnTo>
                  <a:pt x="4601320" y="334962"/>
                </a:lnTo>
                <a:lnTo>
                  <a:pt x="4619796" y="369887"/>
                </a:lnTo>
                <a:lnTo>
                  <a:pt x="4638271" y="409575"/>
                </a:lnTo>
                <a:lnTo>
                  <a:pt x="4655067" y="450850"/>
                </a:lnTo>
                <a:lnTo>
                  <a:pt x="4670184" y="496887"/>
                </a:lnTo>
                <a:lnTo>
                  <a:pt x="4681941" y="546100"/>
                </a:lnTo>
                <a:lnTo>
                  <a:pt x="4690339" y="606425"/>
                </a:lnTo>
                <a:lnTo>
                  <a:pt x="4693698" y="673100"/>
                </a:lnTo>
                <a:lnTo>
                  <a:pt x="4690339" y="744537"/>
                </a:lnTo>
                <a:lnTo>
                  <a:pt x="4681941" y="801687"/>
                </a:lnTo>
                <a:lnTo>
                  <a:pt x="4670184" y="854075"/>
                </a:lnTo>
                <a:lnTo>
                  <a:pt x="4655067" y="901700"/>
                </a:lnTo>
                <a:lnTo>
                  <a:pt x="4638271" y="942975"/>
                </a:lnTo>
                <a:lnTo>
                  <a:pt x="4618116" y="981075"/>
                </a:lnTo>
                <a:lnTo>
                  <a:pt x="4597961" y="1017587"/>
                </a:lnTo>
                <a:lnTo>
                  <a:pt x="4577806" y="1055687"/>
                </a:lnTo>
                <a:lnTo>
                  <a:pt x="4559330" y="1095375"/>
                </a:lnTo>
                <a:lnTo>
                  <a:pt x="4540854" y="1136650"/>
                </a:lnTo>
                <a:lnTo>
                  <a:pt x="4525739" y="1182687"/>
                </a:lnTo>
                <a:lnTo>
                  <a:pt x="4515661" y="1235075"/>
                </a:lnTo>
                <a:lnTo>
                  <a:pt x="4505583" y="1295400"/>
                </a:lnTo>
                <a:lnTo>
                  <a:pt x="4503903" y="1363662"/>
                </a:lnTo>
                <a:lnTo>
                  <a:pt x="4505583" y="1431925"/>
                </a:lnTo>
                <a:lnTo>
                  <a:pt x="4515661" y="1492250"/>
                </a:lnTo>
                <a:lnTo>
                  <a:pt x="4525739" y="1544637"/>
                </a:lnTo>
                <a:lnTo>
                  <a:pt x="4540854" y="1589087"/>
                </a:lnTo>
                <a:lnTo>
                  <a:pt x="4559330" y="1631950"/>
                </a:lnTo>
                <a:lnTo>
                  <a:pt x="4577806" y="1671637"/>
                </a:lnTo>
                <a:lnTo>
                  <a:pt x="4597961" y="1708150"/>
                </a:lnTo>
                <a:lnTo>
                  <a:pt x="4618116" y="1743075"/>
                </a:lnTo>
                <a:lnTo>
                  <a:pt x="4638271" y="1782762"/>
                </a:lnTo>
                <a:lnTo>
                  <a:pt x="4655067" y="1824037"/>
                </a:lnTo>
                <a:lnTo>
                  <a:pt x="4670184" y="1870075"/>
                </a:lnTo>
                <a:lnTo>
                  <a:pt x="4681941" y="1922462"/>
                </a:lnTo>
                <a:lnTo>
                  <a:pt x="4690339" y="1982787"/>
                </a:lnTo>
                <a:lnTo>
                  <a:pt x="4693698" y="2051050"/>
                </a:lnTo>
                <a:lnTo>
                  <a:pt x="4690339" y="2119312"/>
                </a:lnTo>
                <a:lnTo>
                  <a:pt x="4681941" y="2179637"/>
                </a:lnTo>
                <a:lnTo>
                  <a:pt x="4670184" y="2232025"/>
                </a:lnTo>
                <a:lnTo>
                  <a:pt x="4655067" y="2278062"/>
                </a:lnTo>
                <a:lnTo>
                  <a:pt x="4638271" y="2319337"/>
                </a:lnTo>
                <a:lnTo>
                  <a:pt x="4618116" y="2359025"/>
                </a:lnTo>
                <a:lnTo>
                  <a:pt x="4597961" y="2395537"/>
                </a:lnTo>
                <a:lnTo>
                  <a:pt x="4577806" y="2433637"/>
                </a:lnTo>
                <a:lnTo>
                  <a:pt x="4559330" y="2471737"/>
                </a:lnTo>
                <a:lnTo>
                  <a:pt x="4540854" y="2513012"/>
                </a:lnTo>
                <a:lnTo>
                  <a:pt x="4525739" y="2560637"/>
                </a:lnTo>
                <a:lnTo>
                  <a:pt x="4515661" y="2613025"/>
                </a:lnTo>
                <a:lnTo>
                  <a:pt x="4505583" y="2671762"/>
                </a:lnTo>
                <a:lnTo>
                  <a:pt x="4503903" y="2741612"/>
                </a:lnTo>
                <a:lnTo>
                  <a:pt x="4505583" y="2809875"/>
                </a:lnTo>
                <a:lnTo>
                  <a:pt x="4515661" y="2868612"/>
                </a:lnTo>
                <a:lnTo>
                  <a:pt x="4525739" y="2922587"/>
                </a:lnTo>
                <a:lnTo>
                  <a:pt x="4540854" y="2967037"/>
                </a:lnTo>
                <a:lnTo>
                  <a:pt x="4559330" y="3009900"/>
                </a:lnTo>
                <a:lnTo>
                  <a:pt x="4577806" y="3046412"/>
                </a:lnTo>
                <a:lnTo>
                  <a:pt x="4597961" y="3084512"/>
                </a:lnTo>
                <a:lnTo>
                  <a:pt x="4618116" y="3121025"/>
                </a:lnTo>
                <a:lnTo>
                  <a:pt x="4638271" y="3160712"/>
                </a:lnTo>
                <a:lnTo>
                  <a:pt x="4655067" y="3201987"/>
                </a:lnTo>
                <a:lnTo>
                  <a:pt x="4670184" y="3248025"/>
                </a:lnTo>
                <a:lnTo>
                  <a:pt x="4681941" y="3300412"/>
                </a:lnTo>
                <a:lnTo>
                  <a:pt x="4690339" y="3360737"/>
                </a:lnTo>
                <a:lnTo>
                  <a:pt x="4693698" y="3427412"/>
                </a:lnTo>
                <a:lnTo>
                  <a:pt x="4690339" y="3497262"/>
                </a:lnTo>
                <a:lnTo>
                  <a:pt x="4681941" y="3557587"/>
                </a:lnTo>
                <a:lnTo>
                  <a:pt x="4670184" y="3609975"/>
                </a:lnTo>
                <a:lnTo>
                  <a:pt x="4655067" y="3656012"/>
                </a:lnTo>
                <a:lnTo>
                  <a:pt x="4638271" y="3697287"/>
                </a:lnTo>
                <a:lnTo>
                  <a:pt x="4618116" y="3736975"/>
                </a:lnTo>
                <a:lnTo>
                  <a:pt x="4577806" y="3811587"/>
                </a:lnTo>
                <a:lnTo>
                  <a:pt x="4559330" y="3848100"/>
                </a:lnTo>
                <a:lnTo>
                  <a:pt x="4540854" y="3890962"/>
                </a:lnTo>
                <a:lnTo>
                  <a:pt x="4525739" y="3935412"/>
                </a:lnTo>
                <a:lnTo>
                  <a:pt x="4515661" y="3987800"/>
                </a:lnTo>
                <a:lnTo>
                  <a:pt x="4505583" y="4048125"/>
                </a:lnTo>
                <a:lnTo>
                  <a:pt x="4503903" y="4116387"/>
                </a:lnTo>
                <a:lnTo>
                  <a:pt x="4505583" y="4186237"/>
                </a:lnTo>
                <a:lnTo>
                  <a:pt x="4515661" y="4244975"/>
                </a:lnTo>
                <a:lnTo>
                  <a:pt x="4525739" y="4297362"/>
                </a:lnTo>
                <a:lnTo>
                  <a:pt x="4540854" y="4343400"/>
                </a:lnTo>
                <a:lnTo>
                  <a:pt x="4559330" y="4386262"/>
                </a:lnTo>
                <a:lnTo>
                  <a:pt x="4577806" y="4424362"/>
                </a:lnTo>
                <a:lnTo>
                  <a:pt x="4618116" y="4498975"/>
                </a:lnTo>
                <a:lnTo>
                  <a:pt x="4638271" y="4537075"/>
                </a:lnTo>
                <a:lnTo>
                  <a:pt x="4655067" y="4579937"/>
                </a:lnTo>
                <a:lnTo>
                  <a:pt x="4670184" y="4625975"/>
                </a:lnTo>
                <a:lnTo>
                  <a:pt x="4681941" y="4678362"/>
                </a:lnTo>
                <a:lnTo>
                  <a:pt x="4690339" y="4738687"/>
                </a:lnTo>
                <a:lnTo>
                  <a:pt x="4693698" y="4806950"/>
                </a:lnTo>
                <a:lnTo>
                  <a:pt x="4690339" y="4875212"/>
                </a:lnTo>
                <a:lnTo>
                  <a:pt x="4681941" y="4935537"/>
                </a:lnTo>
                <a:lnTo>
                  <a:pt x="4670184" y="4987925"/>
                </a:lnTo>
                <a:lnTo>
                  <a:pt x="4655067" y="5033962"/>
                </a:lnTo>
                <a:lnTo>
                  <a:pt x="4638271" y="5075237"/>
                </a:lnTo>
                <a:lnTo>
                  <a:pt x="4618116" y="5114925"/>
                </a:lnTo>
                <a:lnTo>
                  <a:pt x="4597961" y="5149850"/>
                </a:lnTo>
                <a:lnTo>
                  <a:pt x="4577806" y="5186362"/>
                </a:lnTo>
                <a:lnTo>
                  <a:pt x="4559330" y="5226050"/>
                </a:lnTo>
                <a:lnTo>
                  <a:pt x="4540854" y="5268912"/>
                </a:lnTo>
                <a:lnTo>
                  <a:pt x="4525739" y="5313362"/>
                </a:lnTo>
                <a:lnTo>
                  <a:pt x="4515661" y="5365750"/>
                </a:lnTo>
                <a:lnTo>
                  <a:pt x="4505583" y="5426075"/>
                </a:lnTo>
                <a:lnTo>
                  <a:pt x="4503903" y="5494337"/>
                </a:lnTo>
                <a:lnTo>
                  <a:pt x="4505583" y="5562600"/>
                </a:lnTo>
                <a:lnTo>
                  <a:pt x="4515661" y="5622925"/>
                </a:lnTo>
                <a:lnTo>
                  <a:pt x="4525739" y="5675312"/>
                </a:lnTo>
                <a:lnTo>
                  <a:pt x="4540854" y="5721350"/>
                </a:lnTo>
                <a:lnTo>
                  <a:pt x="4559330" y="5762625"/>
                </a:lnTo>
                <a:lnTo>
                  <a:pt x="4577806" y="5802312"/>
                </a:lnTo>
                <a:lnTo>
                  <a:pt x="4597961" y="5840412"/>
                </a:lnTo>
                <a:lnTo>
                  <a:pt x="4618116" y="5876925"/>
                </a:lnTo>
                <a:lnTo>
                  <a:pt x="4638271" y="5915025"/>
                </a:lnTo>
                <a:lnTo>
                  <a:pt x="4655067" y="5956300"/>
                </a:lnTo>
                <a:lnTo>
                  <a:pt x="4670184" y="6003925"/>
                </a:lnTo>
                <a:lnTo>
                  <a:pt x="4681941" y="6056312"/>
                </a:lnTo>
                <a:lnTo>
                  <a:pt x="4690339" y="6113462"/>
                </a:lnTo>
                <a:lnTo>
                  <a:pt x="4693698" y="6183312"/>
                </a:lnTo>
                <a:lnTo>
                  <a:pt x="4690339" y="6251575"/>
                </a:lnTo>
                <a:lnTo>
                  <a:pt x="4681941" y="6311900"/>
                </a:lnTo>
                <a:lnTo>
                  <a:pt x="4670184" y="6361112"/>
                </a:lnTo>
                <a:lnTo>
                  <a:pt x="4655067" y="6407150"/>
                </a:lnTo>
                <a:lnTo>
                  <a:pt x="4638271" y="6448425"/>
                </a:lnTo>
                <a:lnTo>
                  <a:pt x="4619796" y="6488112"/>
                </a:lnTo>
                <a:lnTo>
                  <a:pt x="4601320" y="6523037"/>
                </a:lnTo>
                <a:lnTo>
                  <a:pt x="4581165" y="6561137"/>
                </a:lnTo>
                <a:lnTo>
                  <a:pt x="4561010" y="6597650"/>
                </a:lnTo>
                <a:lnTo>
                  <a:pt x="4544214" y="6640512"/>
                </a:lnTo>
                <a:lnTo>
                  <a:pt x="4527418" y="6683375"/>
                </a:lnTo>
                <a:lnTo>
                  <a:pt x="4517340" y="6735762"/>
                </a:lnTo>
                <a:lnTo>
                  <a:pt x="4508943" y="6791325"/>
                </a:lnTo>
                <a:lnTo>
                  <a:pt x="4503903" y="6858000"/>
                </a:lnTo>
                <a:lnTo>
                  <a:pt x="1582057" y="6858000"/>
                </a:lnTo>
                <a:lnTo>
                  <a:pt x="42091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B9FAFB2-BEB5-4848-8018-BCAD99E2E1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838076" cy="6858000"/>
          </a:xfrm>
          <a:custGeom>
            <a:avLst/>
            <a:gdLst>
              <a:gd name="connsiteX0" fmla="*/ 4838076 w 4838076"/>
              <a:gd name="connsiteY0" fmla="*/ 0 h 6858000"/>
              <a:gd name="connsiteX1" fmla="*/ 4417162 w 4838076"/>
              <a:gd name="connsiteY1" fmla="*/ 0 h 6858000"/>
              <a:gd name="connsiteX2" fmla="*/ 3459219 w 4838076"/>
              <a:gd name="connsiteY2" fmla="*/ 0 h 6858000"/>
              <a:gd name="connsiteX3" fmla="*/ 334174 w 4838076"/>
              <a:gd name="connsiteY3" fmla="*/ 0 h 6858000"/>
              <a:gd name="connsiteX4" fmla="*/ 334173 w 4838076"/>
              <a:gd name="connsiteY4" fmla="*/ 0 h 6858000"/>
              <a:gd name="connsiteX5" fmla="*/ 189795 w 4838076"/>
              <a:gd name="connsiteY5" fmla="*/ 0 h 6858000"/>
              <a:gd name="connsiteX6" fmla="*/ 184756 w 4838076"/>
              <a:gd name="connsiteY6" fmla="*/ 66675 h 6858000"/>
              <a:gd name="connsiteX7" fmla="*/ 176358 w 4838076"/>
              <a:gd name="connsiteY7" fmla="*/ 122237 h 6858000"/>
              <a:gd name="connsiteX8" fmla="*/ 166281 w 4838076"/>
              <a:gd name="connsiteY8" fmla="*/ 174625 h 6858000"/>
              <a:gd name="connsiteX9" fmla="*/ 149485 w 4838076"/>
              <a:gd name="connsiteY9" fmla="*/ 217487 h 6858000"/>
              <a:gd name="connsiteX10" fmla="*/ 132689 w 4838076"/>
              <a:gd name="connsiteY10" fmla="*/ 260350 h 6858000"/>
              <a:gd name="connsiteX11" fmla="*/ 112534 w 4838076"/>
              <a:gd name="connsiteY11" fmla="*/ 296862 h 6858000"/>
              <a:gd name="connsiteX12" fmla="*/ 92379 w 4838076"/>
              <a:gd name="connsiteY12" fmla="*/ 334962 h 6858000"/>
              <a:gd name="connsiteX13" fmla="*/ 73903 w 4838076"/>
              <a:gd name="connsiteY13" fmla="*/ 369887 h 6858000"/>
              <a:gd name="connsiteX14" fmla="*/ 55427 w 4838076"/>
              <a:gd name="connsiteY14" fmla="*/ 409575 h 6858000"/>
              <a:gd name="connsiteX15" fmla="*/ 38632 w 4838076"/>
              <a:gd name="connsiteY15" fmla="*/ 450850 h 6858000"/>
              <a:gd name="connsiteX16" fmla="*/ 23515 w 4838076"/>
              <a:gd name="connsiteY16" fmla="*/ 496887 h 6858000"/>
              <a:gd name="connsiteX17" fmla="*/ 11758 w 4838076"/>
              <a:gd name="connsiteY17" fmla="*/ 546100 h 6858000"/>
              <a:gd name="connsiteX18" fmla="*/ 3359 w 4838076"/>
              <a:gd name="connsiteY18" fmla="*/ 606425 h 6858000"/>
              <a:gd name="connsiteX19" fmla="*/ 0 w 4838076"/>
              <a:gd name="connsiteY19" fmla="*/ 673100 h 6858000"/>
              <a:gd name="connsiteX20" fmla="*/ 3359 w 4838076"/>
              <a:gd name="connsiteY20" fmla="*/ 744537 h 6858000"/>
              <a:gd name="connsiteX21" fmla="*/ 11758 w 4838076"/>
              <a:gd name="connsiteY21" fmla="*/ 801687 h 6858000"/>
              <a:gd name="connsiteX22" fmla="*/ 23515 w 4838076"/>
              <a:gd name="connsiteY22" fmla="*/ 854075 h 6858000"/>
              <a:gd name="connsiteX23" fmla="*/ 38632 w 4838076"/>
              <a:gd name="connsiteY23" fmla="*/ 901700 h 6858000"/>
              <a:gd name="connsiteX24" fmla="*/ 55427 w 4838076"/>
              <a:gd name="connsiteY24" fmla="*/ 942975 h 6858000"/>
              <a:gd name="connsiteX25" fmla="*/ 75583 w 4838076"/>
              <a:gd name="connsiteY25" fmla="*/ 981075 h 6858000"/>
              <a:gd name="connsiteX26" fmla="*/ 95738 w 4838076"/>
              <a:gd name="connsiteY26" fmla="*/ 1017587 h 6858000"/>
              <a:gd name="connsiteX27" fmla="*/ 115893 w 4838076"/>
              <a:gd name="connsiteY27" fmla="*/ 1055687 h 6858000"/>
              <a:gd name="connsiteX28" fmla="*/ 134368 w 4838076"/>
              <a:gd name="connsiteY28" fmla="*/ 1095375 h 6858000"/>
              <a:gd name="connsiteX29" fmla="*/ 152844 w 4838076"/>
              <a:gd name="connsiteY29" fmla="*/ 1136650 h 6858000"/>
              <a:gd name="connsiteX30" fmla="*/ 167960 w 4838076"/>
              <a:gd name="connsiteY30" fmla="*/ 1182687 h 6858000"/>
              <a:gd name="connsiteX31" fmla="*/ 178038 w 4838076"/>
              <a:gd name="connsiteY31" fmla="*/ 1235075 h 6858000"/>
              <a:gd name="connsiteX32" fmla="*/ 188115 w 4838076"/>
              <a:gd name="connsiteY32" fmla="*/ 1295400 h 6858000"/>
              <a:gd name="connsiteX33" fmla="*/ 189795 w 4838076"/>
              <a:gd name="connsiteY33" fmla="*/ 1363662 h 6858000"/>
              <a:gd name="connsiteX34" fmla="*/ 188115 w 4838076"/>
              <a:gd name="connsiteY34" fmla="*/ 1431925 h 6858000"/>
              <a:gd name="connsiteX35" fmla="*/ 178038 w 4838076"/>
              <a:gd name="connsiteY35" fmla="*/ 1492250 h 6858000"/>
              <a:gd name="connsiteX36" fmla="*/ 167960 w 4838076"/>
              <a:gd name="connsiteY36" fmla="*/ 1544637 h 6858000"/>
              <a:gd name="connsiteX37" fmla="*/ 152844 w 4838076"/>
              <a:gd name="connsiteY37" fmla="*/ 1589087 h 6858000"/>
              <a:gd name="connsiteX38" fmla="*/ 134368 w 4838076"/>
              <a:gd name="connsiteY38" fmla="*/ 1631950 h 6858000"/>
              <a:gd name="connsiteX39" fmla="*/ 115893 w 4838076"/>
              <a:gd name="connsiteY39" fmla="*/ 1671637 h 6858000"/>
              <a:gd name="connsiteX40" fmla="*/ 95738 w 4838076"/>
              <a:gd name="connsiteY40" fmla="*/ 1708150 h 6858000"/>
              <a:gd name="connsiteX41" fmla="*/ 75583 w 4838076"/>
              <a:gd name="connsiteY41" fmla="*/ 1743075 h 6858000"/>
              <a:gd name="connsiteX42" fmla="*/ 55427 w 4838076"/>
              <a:gd name="connsiteY42" fmla="*/ 1782762 h 6858000"/>
              <a:gd name="connsiteX43" fmla="*/ 38632 w 4838076"/>
              <a:gd name="connsiteY43" fmla="*/ 1824037 h 6858000"/>
              <a:gd name="connsiteX44" fmla="*/ 23515 w 4838076"/>
              <a:gd name="connsiteY44" fmla="*/ 1870075 h 6858000"/>
              <a:gd name="connsiteX45" fmla="*/ 11758 w 4838076"/>
              <a:gd name="connsiteY45" fmla="*/ 1922462 h 6858000"/>
              <a:gd name="connsiteX46" fmla="*/ 3359 w 4838076"/>
              <a:gd name="connsiteY46" fmla="*/ 1982787 h 6858000"/>
              <a:gd name="connsiteX47" fmla="*/ 0 w 4838076"/>
              <a:gd name="connsiteY47" fmla="*/ 2051050 h 6858000"/>
              <a:gd name="connsiteX48" fmla="*/ 3359 w 4838076"/>
              <a:gd name="connsiteY48" fmla="*/ 2119312 h 6858000"/>
              <a:gd name="connsiteX49" fmla="*/ 11758 w 4838076"/>
              <a:gd name="connsiteY49" fmla="*/ 2179637 h 6858000"/>
              <a:gd name="connsiteX50" fmla="*/ 23515 w 4838076"/>
              <a:gd name="connsiteY50" fmla="*/ 2232025 h 6858000"/>
              <a:gd name="connsiteX51" fmla="*/ 38632 w 4838076"/>
              <a:gd name="connsiteY51" fmla="*/ 2278062 h 6858000"/>
              <a:gd name="connsiteX52" fmla="*/ 55427 w 4838076"/>
              <a:gd name="connsiteY52" fmla="*/ 2319337 h 6858000"/>
              <a:gd name="connsiteX53" fmla="*/ 75583 w 4838076"/>
              <a:gd name="connsiteY53" fmla="*/ 2359025 h 6858000"/>
              <a:gd name="connsiteX54" fmla="*/ 95738 w 4838076"/>
              <a:gd name="connsiteY54" fmla="*/ 2395537 h 6858000"/>
              <a:gd name="connsiteX55" fmla="*/ 115893 w 4838076"/>
              <a:gd name="connsiteY55" fmla="*/ 2433637 h 6858000"/>
              <a:gd name="connsiteX56" fmla="*/ 134368 w 4838076"/>
              <a:gd name="connsiteY56" fmla="*/ 2471737 h 6858000"/>
              <a:gd name="connsiteX57" fmla="*/ 152844 w 4838076"/>
              <a:gd name="connsiteY57" fmla="*/ 2513012 h 6858000"/>
              <a:gd name="connsiteX58" fmla="*/ 167960 w 4838076"/>
              <a:gd name="connsiteY58" fmla="*/ 2560637 h 6858000"/>
              <a:gd name="connsiteX59" fmla="*/ 178038 w 4838076"/>
              <a:gd name="connsiteY59" fmla="*/ 2613025 h 6858000"/>
              <a:gd name="connsiteX60" fmla="*/ 188115 w 4838076"/>
              <a:gd name="connsiteY60" fmla="*/ 2671762 h 6858000"/>
              <a:gd name="connsiteX61" fmla="*/ 189795 w 4838076"/>
              <a:gd name="connsiteY61" fmla="*/ 2741612 h 6858000"/>
              <a:gd name="connsiteX62" fmla="*/ 188115 w 4838076"/>
              <a:gd name="connsiteY62" fmla="*/ 2809875 h 6858000"/>
              <a:gd name="connsiteX63" fmla="*/ 178038 w 4838076"/>
              <a:gd name="connsiteY63" fmla="*/ 2868612 h 6858000"/>
              <a:gd name="connsiteX64" fmla="*/ 167960 w 4838076"/>
              <a:gd name="connsiteY64" fmla="*/ 2922587 h 6858000"/>
              <a:gd name="connsiteX65" fmla="*/ 152844 w 4838076"/>
              <a:gd name="connsiteY65" fmla="*/ 2967037 h 6858000"/>
              <a:gd name="connsiteX66" fmla="*/ 134368 w 4838076"/>
              <a:gd name="connsiteY66" fmla="*/ 3009900 h 6858000"/>
              <a:gd name="connsiteX67" fmla="*/ 115893 w 4838076"/>
              <a:gd name="connsiteY67" fmla="*/ 3046412 h 6858000"/>
              <a:gd name="connsiteX68" fmla="*/ 95738 w 4838076"/>
              <a:gd name="connsiteY68" fmla="*/ 3084512 h 6858000"/>
              <a:gd name="connsiteX69" fmla="*/ 75583 w 4838076"/>
              <a:gd name="connsiteY69" fmla="*/ 3121025 h 6858000"/>
              <a:gd name="connsiteX70" fmla="*/ 55427 w 4838076"/>
              <a:gd name="connsiteY70" fmla="*/ 3160712 h 6858000"/>
              <a:gd name="connsiteX71" fmla="*/ 38632 w 4838076"/>
              <a:gd name="connsiteY71" fmla="*/ 3201987 h 6858000"/>
              <a:gd name="connsiteX72" fmla="*/ 23515 w 4838076"/>
              <a:gd name="connsiteY72" fmla="*/ 3248025 h 6858000"/>
              <a:gd name="connsiteX73" fmla="*/ 11758 w 4838076"/>
              <a:gd name="connsiteY73" fmla="*/ 3300412 h 6858000"/>
              <a:gd name="connsiteX74" fmla="*/ 3359 w 4838076"/>
              <a:gd name="connsiteY74" fmla="*/ 3360737 h 6858000"/>
              <a:gd name="connsiteX75" fmla="*/ 0 w 4838076"/>
              <a:gd name="connsiteY75" fmla="*/ 3427412 h 6858000"/>
              <a:gd name="connsiteX76" fmla="*/ 3359 w 4838076"/>
              <a:gd name="connsiteY76" fmla="*/ 3497262 h 6858000"/>
              <a:gd name="connsiteX77" fmla="*/ 11758 w 4838076"/>
              <a:gd name="connsiteY77" fmla="*/ 3557587 h 6858000"/>
              <a:gd name="connsiteX78" fmla="*/ 23515 w 4838076"/>
              <a:gd name="connsiteY78" fmla="*/ 3609975 h 6858000"/>
              <a:gd name="connsiteX79" fmla="*/ 38632 w 4838076"/>
              <a:gd name="connsiteY79" fmla="*/ 3656012 h 6858000"/>
              <a:gd name="connsiteX80" fmla="*/ 55427 w 4838076"/>
              <a:gd name="connsiteY80" fmla="*/ 3697287 h 6858000"/>
              <a:gd name="connsiteX81" fmla="*/ 75583 w 4838076"/>
              <a:gd name="connsiteY81" fmla="*/ 3736975 h 6858000"/>
              <a:gd name="connsiteX82" fmla="*/ 115893 w 4838076"/>
              <a:gd name="connsiteY82" fmla="*/ 3811587 h 6858000"/>
              <a:gd name="connsiteX83" fmla="*/ 134368 w 4838076"/>
              <a:gd name="connsiteY83" fmla="*/ 3848100 h 6858000"/>
              <a:gd name="connsiteX84" fmla="*/ 152844 w 4838076"/>
              <a:gd name="connsiteY84" fmla="*/ 3890962 h 6858000"/>
              <a:gd name="connsiteX85" fmla="*/ 167960 w 4838076"/>
              <a:gd name="connsiteY85" fmla="*/ 3935412 h 6858000"/>
              <a:gd name="connsiteX86" fmla="*/ 178038 w 4838076"/>
              <a:gd name="connsiteY86" fmla="*/ 3987800 h 6858000"/>
              <a:gd name="connsiteX87" fmla="*/ 188115 w 4838076"/>
              <a:gd name="connsiteY87" fmla="*/ 4048125 h 6858000"/>
              <a:gd name="connsiteX88" fmla="*/ 189795 w 4838076"/>
              <a:gd name="connsiteY88" fmla="*/ 4116387 h 6858000"/>
              <a:gd name="connsiteX89" fmla="*/ 188115 w 4838076"/>
              <a:gd name="connsiteY89" fmla="*/ 4186237 h 6858000"/>
              <a:gd name="connsiteX90" fmla="*/ 178038 w 4838076"/>
              <a:gd name="connsiteY90" fmla="*/ 4244975 h 6858000"/>
              <a:gd name="connsiteX91" fmla="*/ 167960 w 4838076"/>
              <a:gd name="connsiteY91" fmla="*/ 4297362 h 6858000"/>
              <a:gd name="connsiteX92" fmla="*/ 152844 w 4838076"/>
              <a:gd name="connsiteY92" fmla="*/ 4343400 h 6858000"/>
              <a:gd name="connsiteX93" fmla="*/ 134368 w 4838076"/>
              <a:gd name="connsiteY93" fmla="*/ 4386262 h 6858000"/>
              <a:gd name="connsiteX94" fmla="*/ 115893 w 4838076"/>
              <a:gd name="connsiteY94" fmla="*/ 4424362 h 6858000"/>
              <a:gd name="connsiteX95" fmla="*/ 75583 w 4838076"/>
              <a:gd name="connsiteY95" fmla="*/ 4498975 h 6858000"/>
              <a:gd name="connsiteX96" fmla="*/ 55427 w 4838076"/>
              <a:gd name="connsiteY96" fmla="*/ 4537075 h 6858000"/>
              <a:gd name="connsiteX97" fmla="*/ 38632 w 4838076"/>
              <a:gd name="connsiteY97" fmla="*/ 4579937 h 6858000"/>
              <a:gd name="connsiteX98" fmla="*/ 23515 w 4838076"/>
              <a:gd name="connsiteY98" fmla="*/ 4625975 h 6858000"/>
              <a:gd name="connsiteX99" fmla="*/ 11758 w 4838076"/>
              <a:gd name="connsiteY99" fmla="*/ 4678362 h 6858000"/>
              <a:gd name="connsiteX100" fmla="*/ 3359 w 4838076"/>
              <a:gd name="connsiteY100" fmla="*/ 4738687 h 6858000"/>
              <a:gd name="connsiteX101" fmla="*/ 0 w 4838076"/>
              <a:gd name="connsiteY101" fmla="*/ 4806950 h 6858000"/>
              <a:gd name="connsiteX102" fmla="*/ 3359 w 4838076"/>
              <a:gd name="connsiteY102" fmla="*/ 4875212 h 6858000"/>
              <a:gd name="connsiteX103" fmla="*/ 11758 w 4838076"/>
              <a:gd name="connsiteY103" fmla="*/ 4935537 h 6858000"/>
              <a:gd name="connsiteX104" fmla="*/ 23515 w 4838076"/>
              <a:gd name="connsiteY104" fmla="*/ 4987925 h 6858000"/>
              <a:gd name="connsiteX105" fmla="*/ 38632 w 4838076"/>
              <a:gd name="connsiteY105" fmla="*/ 5033962 h 6858000"/>
              <a:gd name="connsiteX106" fmla="*/ 55427 w 4838076"/>
              <a:gd name="connsiteY106" fmla="*/ 5075237 h 6858000"/>
              <a:gd name="connsiteX107" fmla="*/ 75583 w 4838076"/>
              <a:gd name="connsiteY107" fmla="*/ 5114925 h 6858000"/>
              <a:gd name="connsiteX108" fmla="*/ 95738 w 4838076"/>
              <a:gd name="connsiteY108" fmla="*/ 5149850 h 6858000"/>
              <a:gd name="connsiteX109" fmla="*/ 115893 w 4838076"/>
              <a:gd name="connsiteY109" fmla="*/ 5186362 h 6858000"/>
              <a:gd name="connsiteX110" fmla="*/ 134368 w 4838076"/>
              <a:gd name="connsiteY110" fmla="*/ 5226050 h 6858000"/>
              <a:gd name="connsiteX111" fmla="*/ 152844 w 4838076"/>
              <a:gd name="connsiteY111" fmla="*/ 5268912 h 6858000"/>
              <a:gd name="connsiteX112" fmla="*/ 167960 w 4838076"/>
              <a:gd name="connsiteY112" fmla="*/ 5313362 h 6858000"/>
              <a:gd name="connsiteX113" fmla="*/ 178038 w 4838076"/>
              <a:gd name="connsiteY113" fmla="*/ 5365750 h 6858000"/>
              <a:gd name="connsiteX114" fmla="*/ 188115 w 4838076"/>
              <a:gd name="connsiteY114" fmla="*/ 5426075 h 6858000"/>
              <a:gd name="connsiteX115" fmla="*/ 189795 w 4838076"/>
              <a:gd name="connsiteY115" fmla="*/ 5494337 h 6858000"/>
              <a:gd name="connsiteX116" fmla="*/ 188115 w 4838076"/>
              <a:gd name="connsiteY116" fmla="*/ 5562600 h 6858000"/>
              <a:gd name="connsiteX117" fmla="*/ 178038 w 4838076"/>
              <a:gd name="connsiteY117" fmla="*/ 5622925 h 6858000"/>
              <a:gd name="connsiteX118" fmla="*/ 167960 w 4838076"/>
              <a:gd name="connsiteY118" fmla="*/ 5675312 h 6858000"/>
              <a:gd name="connsiteX119" fmla="*/ 152844 w 4838076"/>
              <a:gd name="connsiteY119" fmla="*/ 5721350 h 6858000"/>
              <a:gd name="connsiteX120" fmla="*/ 134368 w 4838076"/>
              <a:gd name="connsiteY120" fmla="*/ 5762625 h 6858000"/>
              <a:gd name="connsiteX121" fmla="*/ 115893 w 4838076"/>
              <a:gd name="connsiteY121" fmla="*/ 5802312 h 6858000"/>
              <a:gd name="connsiteX122" fmla="*/ 95738 w 4838076"/>
              <a:gd name="connsiteY122" fmla="*/ 5840412 h 6858000"/>
              <a:gd name="connsiteX123" fmla="*/ 75583 w 4838076"/>
              <a:gd name="connsiteY123" fmla="*/ 5876925 h 6858000"/>
              <a:gd name="connsiteX124" fmla="*/ 55427 w 4838076"/>
              <a:gd name="connsiteY124" fmla="*/ 5915025 h 6858000"/>
              <a:gd name="connsiteX125" fmla="*/ 38632 w 4838076"/>
              <a:gd name="connsiteY125" fmla="*/ 5956300 h 6858000"/>
              <a:gd name="connsiteX126" fmla="*/ 23515 w 4838076"/>
              <a:gd name="connsiteY126" fmla="*/ 6003925 h 6858000"/>
              <a:gd name="connsiteX127" fmla="*/ 11758 w 4838076"/>
              <a:gd name="connsiteY127" fmla="*/ 6056312 h 6858000"/>
              <a:gd name="connsiteX128" fmla="*/ 3359 w 4838076"/>
              <a:gd name="connsiteY128" fmla="*/ 6113462 h 6858000"/>
              <a:gd name="connsiteX129" fmla="*/ 0 w 4838076"/>
              <a:gd name="connsiteY129" fmla="*/ 6183312 h 6858000"/>
              <a:gd name="connsiteX130" fmla="*/ 3359 w 4838076"/>
              <a:gd name="connsiteY130" fmla="*/ 6251575 h 6858000"/>
              <a:gd name="connsiteX131" fmla="*/ 11758 w 4838076"/>
              <a:gd name="connsiteY131" fmla="*/ 6311900 h 6858000"/>
              <a:gd name="connsiteX132" fmla="*/ 23515 w 4838076"/>
              <a:gd name="connsiteY132" fmla="*/ 6361112 h 6858000"/>
              <a:gd name="connsiteX133" fmla="*/ 38632 w 4838076"/>
              <a:gd name="connsiteY133" fmla="*/ 6407150 h 6858000"/>
              <a:gd name="connsiteX134" fmla="*/ 55427 w 4838076"/>
              <a:gd name="connsiteY134" fmla="*/ 6448425 h 6858000"/>
              <a:gd name="connsiteX135" fmla="*/ 73903 w 4838076"/>
              <a:gd name="connsiteY135" fmla="*/ 6488112 h 6858000"/>
              <a:gd name="connsiteX136" fmla="*/ 92379 w 4838076"/>
              <a:gd name="connsiteY136" fmla="*/ 6523037 h 6858000"/>
              <a:gd name="connsiteX137" fmla="*/ 112534 w 4838076"/>
              <a:gd name="connsiteY137" fmla="*/ 6561137 h 6858000"/>
              <a:gd name="connsiteX138" fmla="*/ 132689 w 4838076"/>
              <a:gd name="connsiteY138" fmla="*/ 6597650 h 6858000"/>
              <a:gd name="connsiteX139" fmla="*/ 149485 w 4838076"/>
              <a:gd name="connsiteY139" fmla="*/ 6640512 h 6858000"/>
              <a:gd name="connsiteX140" fmla="*/ 166281 w 4838076"/>
              <a:gd name="connsiteY140" fmla="*/ 6683375 h 6858000"/>
              <a:gd name="connsiteX141" fmla="*/ 176358 w 4838076"/>
              <a:gd name="connsiteY141" fmla="*/ 6735762 h 6858000"/>
              <a:gd name="connsiteX142" fmla="*/ 184756 w 4838076"/>
              <a:gd name="connsiteY142" fmla="*/ 6791325 h 6858000"/>
              <a:gd name="connsiteX143" fmla="*/ 189795 w 4838076"/>
              <a:gd name="connsiteY143" fmla="*/ 6858000 h 6858000"/>
              <a:gd name="connsiteX144" fmla="*/ 334173 w 4838076"/>
              <a:gd name="connsiteY144" fmla="*/ 6858000 h 6858000"/>
              <a:gd name="connsiteX145" fmla="*/ 334174 w 4838076"/>
              <a:gd name="connsiteY145" fmla="*/ 6858000 h 6858000"/>
              <a:gd name="connsiteX146" fmla="*/ 3459219 w 4838076"/>
              <a:gd name="connsiteY146" fmla="*/ 6858000 h 6858000"/>
              <a:gd name="connsiteX147" fmla="*/ 4417162 w 4838076"/>
              <a:gd name="connsiteY147" fmla="*/ 6858000 h 6858000"/>
              <a:gd name="connsiteX148" fmla="*/ 4838076 w 4838076"/>
              <a:gd name="connsiteY14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</a:cxnLst>
            <a:rect l="l" t="t" r="r" b="b"/>
            <a:pathLst>
              <a:path w="4838076" h="6858000">
                <a:moveTo>
                  <a:pt x="4838076" y="0"/>
                </a:moveTo>
                <a:lnTo>
                  <a:pt x="4417162" y="0"/>
                </a:lnTo>
                <a:lnTo>
                  <a:pt x="3459219" y="0"/>
                </a:lnTo>
                <a:lnTo>
                  <a:pt x="334174" y="0"/>
                </a:lnTo>
                <a:lnTo>
                  <a:pt x="334173" y="0"/>
                </a:lnTo>
                <a:lnTo>
                  <a:pt x="189795" y="0"/>
                </a:lnTo>
                <a:lnTo>
                  <a:pt x="184756" y="66675"/>
                </a:lnTo>
                <a:lnTo>
                  <a:pt x="176358" y="122237"/>
                </a:lnTo>
                <a:lnTo>
                  <a:pt x="166281" y="174625"/>
                </a:lnTo>
                <a:lnTo>
                  <a:pt x="149485" y="217487"/>
                </a:lnTo>
                <a:lnTo>
                  <a:pt x="132689" y="260350"/>
                </a:lnTo>
                <a:lnTo>
                  <a:pt x="112534" y="296862"/>
                </a:lnTo>
                <a:lnTo>
                  <a:pt x="92379" y="334962"/>
                </a:lnTo>
                <a:lnTo>
                  <a:pt x="73903" y="369887"/>
                </a:lnTo>
                <a:lnTo>
                  <a:pt x="55427" y="409575"/>
                </a:lnTo>
                <a:lnTo>
                  <a:pt x="38632" y="450850"/>
                </a:lnTo>
                <a:lnTo>
                  <a:pt x="23515" y="496887"/>
                </a:lnTo>
                <a:lnTo>
                  <a:pt x="11758" y="546100"/>
                </a:lnTo>
                <a:lnTo>
                  <a:pt x="3359" y="606425"/>
                </a:lnTo>
                <a:lnTo>
                  <a:pt x="0" y="673100"/>
                </a:lnTo>
                <a:lnTo>
                  <a:pt x="3359" y="744537"/>
                </a:lnTo>
                <a:lnTo>
                  <a:pt x="11758" y="801687"/>
                </a:lnTo>
                <a:lnTo>
                  <a:pt x="23515" y="854075"/>
                </a:lnTo>
                <a:lnTo>
                  <a:pt x="38632" y="901700"/>
                </a:lnTo>
                <a:lnTo>
                  <a:pt x="55427" y="942975"/>
                </a:lnTo>
                <a:lnTo>
                  <a:pt x="75583" y="981075"/>
                </a:lnTo>
                <a:lnTo>
                  <a:pt x="95738" y="1017587"/>
                </a:lnTo>
                <a:lnTo>
                  <a:pt x="115893" y="1055687"/>
                </a:lnTo>
                <a:lnTo>
                  <a:pt x="134368" y="1095375"/>
                </a:lnTo>
                <a:lnTo>
                  <a:pt x="152844" y="1136650"/>
                </a:lnTo>
                <a:lnTo>
                  <a:pt x="167960" y="1182687"/>
                </a:lnTo>
                <a:lnTo>
                  <a:pt x="178038" y="1235075"/>
                </a:lnTo>
                <a:lnTo>
                  <a:pt x="188115" y="1295400"/>
                </a:lnTo>
                <a:lnTo>
                  <a:pt x="189795" y="1363662"/>
                </a:lnTo>
                <a:lnTo>
                  <a:pt x="188115" y="1431925"/>
                </a:lnTo>
                <a:lnTo>
                  <a:pt x="178038" y="1492250"/>
                </a:lnTo>
                <a:lnTo>
                  <a:pt x="167960" y="1544637"/>
                </a:lnTo>
                <a:lnTo>
                  <a:pt x="152844" y="1589087"/>
                </a:lnTo>
                <a:lnTo>
                  <a:pt x="134368" y="1631950"/>
                </a:lnTo>
                <a:lnTo>
                  <a:pt x="115893" y="1671637"/>
                </a:lnTo>
                <a:lnTo>
                  <a:pt x="95738" y="1708150"/>
                </a:lnTo>
                <a:lnTo>
                  <a:pt x="75583" y="1743075"/>
                </a:lnTo>
                <a:lnTo>
                  <a:pt x="55427" y="1782762"/>
                </a:lnTo>
                <a:lnTo>
                  <a:pt x="38632" y="1824037"/>
                </a:lnTo>
                <a:lnTo>
                  <a:pt x="23515" y="1870075"/>
                </a:lnTo>
                <a:lnTo>
                  <a:pt x="11758" y="1922462"/>
                </a:lnTo>
                <a:lnTo>
                  <a:pt x="3359" y="1982787"/>
                </a:lnTo>
                <a:lnTo>
                  <a:pt x="0" y="2051050"/>
                </a:lnTo>
                <a:lnTo>
                  <a:pt x="3359" y="2119312"/>
                </a:lnTo>
                <a:lnTo>
                  <a:pt x="11758" y="2179637"/>
                </a:lnTo>
                <a:lnTo>
                  <a:pt x="23515" y="2232025"/>
                </a:lnTo>
                <a:lnTo>
                  <a:pt x="38632" y="2278062"/>
                </a:lnTo>
                <a:lnTo>
                  <a:pt x="55427" y="2319337"/>
                </a:lnTo>
                <a:lnTo>
                  <a:pt x="75583" y="2359025"/>
                </a:lnTo>
                <a:lnTo>
                  <a:pt x="95738" y="2395537"/>
                </a:lnTo>
                <a:lnTo>
                  <a:pt x="115893" y="2433637"/>
                </a:lnTo>
                <a:lnTo>
                  <a:pt x="134368" y="2471737"/>
                </a:lnTo>
                <a:lnTo>
                  <a:pt x="152844" y="2513012"/>
                </a:lnTo>
                <a:lnTo>
                  <a:pt x="167960" y="2560637"/>
                </a:lnTo>
                <a:lnTo>
                  <a:pt x="178038" y="2613025"/>
                </a:lnTo>
                <a:lnTo>
                  <a:pt x="188115" y="2671762"/>
                </a:lnTo>
                <a:lnTo>
                  <a:pt x="189795" y="2741612"/>
                </a:lnTo>
                <a:lnTo>
                  <a:pt x="188115" y="2809875"/>
                </a:lnTo>
                <a:lnTo>
                  <a:pt x="178038" y="2868612"/>
                </a:lnTo>
                <a:lnTo>
                  <a:pt x="167960" y="2922587"/>
                </a:lnTo>
                <a:lnTo>
                  <a:pt x="152844" y="2967037"/>
                </a:lnTo>
                <a:lnTo>
                  <a:pt x="134368" y="3009900"/>
                </a:lnTo>
                <a:lnTo>
                  <a:pt x="115893" y="3046412"/>
                </a:lnTo>
                <a:lnTo>
                  <a:pt x="95738" y="3084512"/>
                </a:lnTo>
                <a:lnTo>
                  <a:pt x="75583" y="3121025"/>
                </a:lnTo>
                <a:lnTo>
                  <a:pt x="55427" y="3160712"/>
                </a:lnTo>
                <a:lnTo>
                  <a:pt x="38632" y="3201987"/>
                </a:lnTo>
                <a:lnTo>
                  <a:pt x="23515" y="3248025"/>
                </a:lnTo>
                <a:lnTo>
                  <a:pt x="11758" y="3300412"/>
                </a:lnTo>
                <a:lnTo>
                  <a:pt x="3359" y="3360737"/>
                </a:lnTo>
                <a:lnTo>
                  <a:pt x="0" y="3427412"/>
                </a:lnTo>
                <a:lnTo>
                  <a:pt x="3359" y="3497262"/>
                </a:lnTo>
                <a:lnTo>
                  <a:pt x="11758" y="3557587"/>
                </a:lnTo>
                <a:lnTo>
                  <a:pt x="23515" y="3609975"/>
                </a:lnTo>
                <a:lnTo>
                  <a:pt x="38632" y="3656012"/>
                </a:lnTo>
                <a:lnTo>
                  <a:pt x="55427" y="3697287"/>
                </a:lnTo>
                <a:lnTo>
                  <a:pt x="75583" y="3736975"/>
                </a:lnTo>
                <a:lnTo>
                  <a:pt x="115893" y="3811587"/>
                </a:lnTo>
                <a:lnTo>
                  <a:pt x="134368" y="3848100"/>
                </a:lnTo>
                <a:lnTo>
                  <a:pt x="152844" y="3890962"/>
                </a:lnTo>
                <a:lnTo>
                  <a:pt x="167960" y="3935412"/>
                </a:lnTo>
                <a:lnTo>
                  <a:pt x="178038" y="3987800"/>
                </a:lnTo>
                <a:lnTo>
                  <a:pt x="188115" y="4048125"/>
                </a:lnTo>
                <a:lnTo>
                  <a:pt x="189795" y="4116387"/>
                </a:lnTo>
                <a:lnTo>
                  <a:pt x="188115" y="4186237"/>
                </a:lnTo>
                <a:lnTo>
                  <a:pt x="178038" y="4244975"/>
                </a:lnTo>
                <a:lnTo>
                  <a:pt x="167960" y="4297362"/>
                </a:lnTo>
                <a:lnTo>
                  <a:pt x="152844" y="4343400"/>
                </a:lnTo>
                <a:lnTo>
                  <a:pt x="134368" y="4386262"/>
                </a:lnTo>
                <a:lnTo>
                  <a:pt x="115893" y="4424362"/>
                </a:lnTo>
                <a:lnTo>
                  <a:pt x="75583" y="4498975"/>
                </a:lnTo>
                <a:lnTo>
                  <a:pt x="55427" y="4537075"/>
                </a:lnTo>
                <a:lnTo>
                  <a:pt x="38632" y="4579937"/>
                </a:lnTo>
                <a:lnTo>
                  <a:pt x="23515" y="4625975"/>
                </a:lnTo>
                <a:lnTo>
                  <a:pt x="11758" y="4678362"/>
                </a:lnTo>
                <a:lnTo>
                  <a:pt x="3359" y="4738687"/>
                </a:lnTo>
                <a:lnTo>
                  <a:pt x="0" y="4806950"/>
                </a:lnTo>
                <a:lnTo>
                  <a:pt x="3359" y="4875212"/>
                </a:lnTo>
                <a:lnTo>
                  <a:pt x="11758" y="4935537"/>
                </a:lnTo>
                <a:lnTo>
                  <a:pt x="23515" y="4987925"/>
                </a:lnTo>
                <a:lnTo>
                  <a:pt x="38632" y="5033962"/>
                </a:lnTo>
                <a:lnTo>
                  <a:pt x="55427" y="5075237"/>
                </a:lnTo>
                <a:lnTo>
                  <a:pt x="75583" y="5114925"/>
                </a:lnTo>
                <a:lnTo>
                  <a:pt x="95738" y="5149850"/>
                </a:lnTo>
                <a:lnTo>
                  <a:pt x="115893" y="5186362"/>
                </a:lnTo>
                <a:lnTo>
                  <a:pt x="134368" y="5226050"/>
                </a:lnTo>
                <a:lnTo>
                  <a:pt x="152844" y="5268912"/>
                </a:lnTo>
                <a:lnTo>
                  <a:pt x="167960" y="5313362"/>
                </a:lnTo>
                <a:lnTo>
                  <a:pt x="178038" y="5365750"/>
                </a:lnTo>
                <a:lnTo>
                  <a:pt x="188115" y="5426075"/>
                </a:lnTo>
                <a:lnTo>
                  <a:pt x="189795" y="5494337"/>
                </a:lnTo>
                <a:lnTo>
                  <a:pt x="188115" y="5562600"/>
                </a:lnTo>
                <a:lnTo>
                  <a:pt x="178038" y="5622925"/>
                </a:lnTo>
                <a:lnTo>
                  <a:pt x="167960" y="5675312"/>
                </a:lnTo>
                <a:lnTo>
                  <a:pt x="152844" y="5721350"/>
                </a:lnTo>
                <a:lnTo>
                  <a:pt x="134368" y="5762625"/>
                </a:lnTo>
                <a:lnTo>
                  <a:pt x="115893" y="5802312"/>
                </a:lnTo>
                <a:lnTo>
                  <a:pt x="95738" y="5840412"/>
                </a:lnTo>
                <a:lnTo>
                  <a:pt x="75583" y="5876925"/>
                </a:lnTo>
                <a:lnTo>
                  <a:pt x="55427" y="5915025"/>
                </a:lnTo>
                <a:lnTo>
                  <a:pt x="38632" y="5956300"/>
                </a:lnTo>
                <a:lnTo>
                  <a:pt x="23515" y="6003925"/>
                </a:lnTo>
                <a:lnTo>
                  <a:pt x="11758" y="6056312"/>
                </a:lnTo>
                <a:lnTo>
                  <a:pt x="3359" y="6113462"/>
                </a:lnTo>
                <a:lnTo>
                  <a:pt x="0" y="6183312"/>
                </a:lnTo>
                <a:lnTo>
                  <a:pt x="3359" y="6251575"/>
                </a:lnTo>
                <a:lnTo>
                  <a:pt x="11758" y="6311900"/>
                </a:lnTo>
                <a:lnTo>
                  <a:pt x="23515" y="6361112"/>
                </a:lnTo>
                <a:lnTo>
                  <a:pt x="38632" y="6407150"/>
                </a:lnTo>
                <a:lnTo>
                  <a:pt x="55427" y="6448425"/>
                </a:lnTo>
                <a:lnTo>
                  <a:pt x="73903" y="6488112"/>
                </a:lnTo>
                <a:lnTo>
                  <a:pt x="92379" y="6523037"/>
                </a:lnTo>
                <a:lnTo>
                  <a:pt x="112534" y="6561137"/>
                </a:lnTo>
                <a:lnTo>
                  <a:pt x="132689" y="6597650"/>
                </a:lnTo>
                <a:lnTo>
                  <a:pt x="149485" y="6640512"/>
                </a:lnTo>
                <a:lnTo>
                  <a:pt x="166281" y="6683375"/>
                </a:lnTo>
                <a:lnTo>
                  <a:pt x="176358" y="6735762"/>
                </a:lnTo>
                <a:lnTo>
                  <a:pt x="184756" y="6791325"/>
                </a:lnTo>
                <a:lnTo>
                  <a:pt x="189795" y="6858000"/>
                </a:lnTo>
                <a:lnTo>
                  <a:pt x="334173" y="6858000"/>
                </a:lnTo>
                <a:lnTo>
                  <a:pt x="334174" y="6858000"/>
                </a:lnTo>
                <a:lnTo>
                  <a:pt x="3459219" y="6858000"/>
                </a:lnTo>
                <a:lnTo>
                  <a:pt x="4417162" y="6858000"/>
                </a:lnTo>
                <a:lnTo>
                  <a:pt x="4838076" y="6858000"/>
                </a:lnTo>
                <a:close/>
              </a:path>
            </a:pathLst>
          </a:custGeom>
          <a:solidFill>
            <a:schemeClr val="accent1">
              <a:lumMod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5051" y="662400"/>
            <a:ext cx="3384000" cy="149213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4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Spark Architectural Components</a:t>
            </a:r>
          </a:p>
        </p:txBody>
      </p:sp>
      <p:sp>
        <p:nvSpPr>
          <p:cNvPr id="6" name="Rectangle 5"/>
          <p:cNvSpPr/>
          <p:nvPr/>
        </p:nvSpPr>
        <p:spPr>
          <a:xfrm>
            <a:off x="765051" y="2286000"/>
            <a:ext cx="3384000" cy="384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alpha val="60000"/>
                  </a:schemeClr>
                </a:solidFill>
              </a:rPr>
              <a:t>Spark applications consist of a driver process and a set of executor processes.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alpha val="60000"/>
                  </a:schemeClr>
                </a:solidFill>
              </a:rPr>
              <a:t>Driver and executors can be on one computer or on distributed computers.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alpha val="60000"/>
                  </a:schemeClr>
                </a:solidFill>
              </a:rPr>
              <a:t>Cluster Manager can be YARN or some other manager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i="1" dirty="0">
                <a:solidFill>
                  <a:schemeClr val="bg1">
                    <a:alpha val="60000"/>
                  </a:schemeClr>
                </a:solidFill>
              </a:rPr>
              <a:t>This section uses information from Spark the Definitive Guide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1053" y="767723"/>
            <a:ext cx="6014185" cy="5322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4893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232B152-3720-4D3B-97ED-45CE5483F1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1BAB570-FF10-4E96-8A3F-FA9804702B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693698" cy="6858000"/>
          </a:xfrm>
          <a:custGeom>
            <a:avLst/>
            <a:gdLst>
              <a:gd name="connsiteX0" fmla="*/ 0 w 4693698"/>
              <a:gd name="connsiteY0" fmla="*/ 0 h 6858000"/>
              <a:gd name="connsiteX1" fmla="*/ 420914 w 4693698"/>
              <a:gd name="connsiteY1" fmla="*/ 0 h 6858000"/>
              <a:gd name="connsiteX2" fmla="*/ 1582057 w 4693698"/>
              <a:gd name="connsiteY2" fmla="*/ 0 h 6858000"/>
              <a:gd name="connsiteX3" fmla="*/ 4503903 w 4693698"/>
              <a:gd name="connsiteY3" fmla="*/ 0 h 6858000"/>
              <a:gd name="connsiteX4" fmla="*/ 4508943 w 4693698"/>
              <a:gd name="connsiteY4" fmla="*/ 66675 h 6858000"/>
              <a:gd name="connsiteX5" fmla="*/ 4517340 w 4693698"/>
              <a:gd name="connsiteY5" fmla="*/ 122237 h 6858000"/>
              <a:gd name="connsiteX6" fmla="*/ 4527418 w 4693698"/>
              <a:gd name="connsiteY6" fmla="*/ 174625 h 6858000"/>
              <a:gd name="connsiteX7" fmla="*/ 4544214 w 4693698"/>
              <a:gd name="connsiteY7" fmla="*/ 217487 h 6858000"/>
              <a:gd name="connsiteX8" fmla="*/ 4561010 w 4693698"/>
              <a:gd name="connsiteY8" fmla="*/ 260350 h 6858000"/>
              <a:gd name="connsiteX9" fmla="*/ 4581165 w 4693698"/>
              <a:gd name="connsiteY9" fmla="*/ 296862 h 6858000"/>
              <a:gd name="connsiteX10" fmla="*/ 4601320 w 4693698"/>
              <a:gd name="connsiteY10" fmla="*/ 334962 h 6858000"/>
              <a:gd name="connsiteX11" fmla="*/ 4619796 w 4693698"/>
              <a:gd name="connsiteY11" fmla="*/ 369887 h 6858000"/>
              <a:gd name="connsiteX12" fmla="*/ 4638271 w 4693698"/>
              <a:gd name="connsiteY12" fmla="*/ 409575 h 6858000"/>
              <a:gd name="connsiteX13" fmla="*/ 4655067 w 4693698"/>
              <a:gd name="connsiteY13" fmla="*/ 450850 h 6858000"/>
              <a:gd name="connsiteX14" fmla="*/ 4670184 w 4693698"/>
              <a:gd name="connsiteY14" fmla="*/ 496887 h 6858000"/>
              <a:gd name="connsiteX15" fmla="*/ 4681941 w 4693698"/>
              <a:gd name="connsiteY15" fmla="*/ 546100 h 6858000"/>
              <a:gd name="connsiteX16" fmla="*/ 4690339 w 4693698"/>
              <a:gd name="connsiteY16" fmla="*/ 606425 h 6858000"/>
              <a:gd name="connsiteX17" fmla="*/ 4693698 w 4693698"/>
              <a:gd name="connsiteY17" fmla="*/ 673100 h 6858000"/>
              <a:gd name="connsiteX18" fmla="*/ 4690339 w 4693698"/>
              <a:gd name="connsiteY18" fmla="*/ 744537 h 6858000"/>
              <a:gd name="connsiteX19" fmla="*/ 4681941 w 4693698"/>
              <a:gd name="connsiteY19" fmla="*/ 801687 h 6858000"/>
              <a:gd name="connsiteX20" fmla="*/ 4670184 w 4693698"/>
              <a:gd name="connsiteY20" fmla="*/ 854075 h 6858000"/>
              <a:gd name="connsiteX21" fmla="*/ 4655067 w 4693698"/>
              <a:gd name="connsiteY21" fmla="*/ 901700 h 6858000"/>
              <a:gd name="connsiteX22" fmla="*/ 4638271 w 4693698"/>
              <a:gd name="connsiteY22" fmla="*/ 942975 h 6858000"/>
              <a:gd name="connsiteX23" fmla="*/ 4618116 w 4693698"/>
              <a:gd name="connsiteY23" fmla="*/ 981075 h 6858000"/>
              <a:gd name="connsiteX24" fmla="*/ 4597961 w 4693698"/>
              <a:gd name="connsiteY24" fmla="*/ 1017587 h 6858000"/>
              <a:gd name="connsiteX25" fmla="*/ 4577806 w 4693698"/>
              <a:gd name="connsiteY25" fmla="*/ 1055687 h 6858000"/>
              <a:gd name="connsiteX26" fmla="*/ 4559330 w 4693698"/>
              <a:gd name="connsiteY26" fmla="*/ 1095375 h 6858000"/>
              <a:gd name="connsiteX27" fmla="*/ 4540854 w 4693698"/>
              <a:gd name="connsiteY27" fmla="*/ 1136650 h 6858000"/>
              <a:gd name="connsiteX28" fmla="*/ 4525739 w 4693698"/>
              <a:gd name="connsiteY28" fmla="*/ 1182687 h 6858000"/>
              <a:gd name="connsiteX29" fmla="*/ 4515661 w 4693698"/>
              <a:gd name="connsiteY29" fmla="*/ 1235075 h 6858000"/>
              <a:gd name="connsiteX30" fmla="*/ 4505583 w 4693698"/>
              <a:gd name="connsiteY30" fmla="*/ 1295400 h 6858000"/>
              <a:gd name="connsiteX31" fmla="*/ 4503903 w 4693698"/>
              <a:gd name="connsiteY31" fmla="*/ 1363662 h 6858000"/>
              <a:gd name="connsiteX32" fmla="*/ 4505583 w 4693698"/>
              <a:gd name="connsiteY32" fmla="*/ 1431925 h 6858000"/>
              <a:gd name="connsiteX33" fmla="*/ 4515661 w 4693698"/>
              <a:gd name="connsiteY33" fmla="*/ 1492250 h 6858000"/>
              <a:gd name="connsiteX34" fmla="*/ 4525739 w 4693698"/>
              <a:gd name="connsiteY34" fmla="*/ 1544637 h 6858000"/>
              <a:gd name="connsiteX35" fmla="*/ 4540854 w 4693698"/>
              <a:gd name="connsiteY35" fmla="*/ 1589087 h 6858000"/>
              <a:gd name="connsiteX36" fmla="*/ 4559330 w 4693698"/>
              <a:gd name="connsiteY36" fmla="*/ 1631950 h 6858000"/>
              <a:gd name="connsiteX37" fmla="*/ 4577806 w 4693698"/>
              <a:gd name="connsiteY37" fmla="*/ 1671637 h 6858000"/>
              <a:gd name="connsiteX38" fmla="*/ 4597961 w 4693698"/>
              <a:gd name="connsiteY38" fmla="*/ 1708150 h 6858000"/>
              <a:gd name="connsiteX39" fmla="*/ 4618116 w 4693698"/>
              <a:gd name="connsiteY39" fmla="*/ 1743075 h 6858000"/>
              <a:gd name="connsiteX40" fmla="*/ 4638271 w 4693698"/>
              <a:gd name="connsiteY40" fmla="*/ 1782762 h 6858000"/>
              <a:gd name="connsiteX41" fmla="*/ 4655067 w 4693698"/>
              <a:gd name="connsiteY41" fmla="*/ 1824037 h 6858000"/>
              <a:gd name="connsiteX42" fmla="*/ 4670184 w 4693698"/>
              <a:gd name="connsiteY42" fmla="*/ 1870075 h 6858000"/>
              <a:gd name="connsiteX43" fmla="*/ 4681941 w 4693698"/>
              <a:gd name="connsiteY43" fmla="*/ 1922462 h 6858000"/>
              <a:gd name="connsiteX44" fmla="*/ 4690339 w 4693698"/>
              <a:gd name="connsiteY44" fmla="*/ 1982787 h 6858000"/>
              <a:gd name="connsiteX45" fmla="*/ 4693698 w 4693698"/>
              <a:gd name="connsiteY45" fmla="*/ 2051050 h 6858000"/>
              <a:gd name="connsiteX46" fmla="*/ 4690339 w 4693698"/>
              <a:gd name="connsiteY46" fmla="*/ 2119312 h 6858000"/>
              <a:gd name="connsiteX47" fmla="*/ 4681941 w 4693698"/>
              <a:gd name="connsiteY47" fmla="*/ 2179637 h 6858000"/>
              <a:gd name="connsiteX48" fmla="*/ 4670184 w 4693698"/>
              <a:gd name="connsiteY48" fmla="*/ 2232025 h 6858000"/>
              <a:gd name="connsiteX49" fmla="*/ 4655067 w 4693698"/>
              <a:gd name="connsiteY49" fmla="*/ 2278062 h 6858000"/>
              <a:gd name="connsiteX50" fmla="*/ 4638271 w 4693698"/>
              <a:gd name="connsiteY50" fmla="*/ 2319337 h 6858000"/>
              <a:gd name="connsiteX51" fmla="*/ 4618116 w 4693698"/>
              <a:gd name="connsiteY51" fmla="*/ 2359025 h 6858000"/>
              <a:gd name="connsiteX52" fmla="*/ 4597961 w 4693698"/>
              <a:gd name="connsiteY52" fmla="*/ 2395537 h 6858000"/>
              <a:gd name="connsiteX53" fmla="*/ 4577806 w 4693698"/>
              <a:gd name="connsiteY53" fmla="*/ 2433637 h 6858000"/>
              <a:gd name="connsiteX54" fmla="*/ 4559330 w 4693698"/>
              <a:gd name="connsiteY54" fmla="*/ 2471737 h 6858000"/>
              <a:gd name="connsiteX55" fmla="*/ 4540854 w 4693698"/>
              <a:gd name="connsiteY55" fmla="*/ 2513012 h 6858000"/>
              <a:gd name="connsiteX56" fmla="*/ 4525739 w 4693698"/>
              <a:gd name="connsiteY56" fmla="*/ 2560637 h 6858000"/>
              <a:gd name="connsiteX57" fmla="*/ 4515661 w 4693698"/>
              <a:gd name="connsiteY57" fmla="*/ 2613025 h 6858000"/>
              <a:gd name="connsiteX58" fmla="*/ 4505583 w 4693698"/>
              <a:gd name="connsiteY58" fmla="*/ 2671762 h 6858000"/>
              <a:gd name="connsiteX59" fmla="*/ 4503903 w 4693698"/>
              <a:gd name="connsiteY59" fmla="*/ 2741612 h 6858000"/>
              <a:gd name="connsiteX60" fmla="*/ 4505583 w 4693698"/>
              <a:gd name="connsiteY60" fmla="*/ 2809875 h 6858000"/>
              <a:gd name="connsiteX61" fmla="*/ 4515661 w 4693698"/>
              <a:gd name="connsiteY61" fmla="*/ 2868612 h 6858000"/>
              <a:gd name="connsiteX62" fmla="*/ 4525739 w 4693698"/>
              <a:gd name="connsiteY62" fmla="*/ 2922587 h 6858000"/>
              <a:gd name="connsiteX63" fmla="*/ 4540854 w 4693698"/>
              <a:gd name="connsiteY63" fmla="*/ 2967037 h 6858000"/>
              <a:gd name="connsiteX64" fmla="*/ 4559330 w 4693698"/>
              <a:gd name="connsiteY64" fmla="*/ 3009900 h 6858000"/>
              <a:gd name="connsiteX65" fmla="*/ 4577806 w 4693698"/>
              <a:gd name="connsiteY65" fmla="*/ 3046412 h 6858000"/>
              <a:gd name="connsiteX66" fmla="*/ 4597961 w 4693698"/>
              <a:gd name="connsiteY66" fmla="*/ 3084512 h 6858000"/>
              <a:gd name="connsiteX67" fmla="*/ 4618116 w 4693698"/>
              <a:gd name="connsiteY67" fmla="*/ 3121025 h 6858000"/>
              <a:gd name="connsiteX68" fmla="*/ 4638271 w 4693698"/>
              <a:gd name="connsiteY68" fmla="*/ 3160712 h 6858000"/>
              <a:gd name="connsiteX69" fmla="*/ 4655067 w 4693698"/>
              <a:gd name="connsiteY69" fmla="*/ 3201987 h 6858000"/>
              <a:gd name="connsiteX70" fmla="*/ 4670184 w 4693698"/>
              <a:gd name="connsiteY70" fmla="*/ 3248025 h 6858000"/>
              <a:gd name="connsiteX71" fmla="*/ 4681941 w 4693698"/>
              <a:gd name="connsiteY71" fmla="*/ 3300412 h 6858000"/>
              <a:gd name="connsiteX72" fmla="*/ 4690339 w 4693698"/>
              <a:gd name="connsiteY72" fmla="*/ 3360737 h 6858000"/>
              <a:gd name="connsiteX73" fmla="*/ 4693698 w 4693698"/>
              <a:gd name="connsiteY73" fmla="*/ 3427412 h 6858000"/>
              <a:gd name="connsiteX74" fmla="*/ 4690339 w 4693698"/>
              <a:gd name="connsiteY74" fmla="*/ 3497262 h 6858000"/>
              <a:gd name="connsiteX75" fmla="*/ 4681941 w 4693698"/>
              <a:gd name="connsiteY75" fmla="*/ 3557587 h 6858000"/>
              <a:gd name="connsiteX76" fmla="*/ 4670184 w 4693698"/>
              <a:gd name="connsiteY76" fmla="*/ 3609975 h 6858000"/>
              <a:gd name="connsiteX77" fmla="*/ 4655067 w 4693698"/>
              <a:gd name="connsiteY77" fmla="*/ 3656012 h 6858000"/>
              <a:gd name="connsiteX78" fmla="*/ 4638271 w 4693698"/>
              <a:gd name="connsiteY78" fmla="*/ 3697287 h 6858000"/>
              <a:gd name="connsiteX79" fmla="*/ 4618116 w 4693698"/>
              <a:gd name="connsiteY79" fmla="*/ 3736975 h 6858000"/>
              <a:gd name="connsiteX80" fmla="*/ 4577806 w 4693698"/>
              <a:gd name="connsiteY80" fmla="*/ 3811587 h 6858000"/>
              <a:gd name="connsiteX81" fmla="*/ 4559330 w 4693698"/>
              <a:gd name="connsiteY81" fmla="*/ 3848100 h 6858000"/>
              <a:gd name="connsiteX82" fmla="*/ 4540854 w 4693698"/>
              <a:gd name="connsiteY82" fmla="*/ 3890962 h 6858000"/>
              <a:gd name="connsiteX83" fmla="*/ 4525739 w 4693698"/>
              <a:gd name="connsiteY83" fmla="*/ 3935412 h 6858000"/>
              <a:gd name="connsiteX84" fmla="*/ 4515661 w 4693698"/>
              <a:gd name="connsiteY84" fmla="*/ 3987800 h 6858000"/>
              <a:gd name="connsiteX85" fmla="*/ 4505583 w 4693698"/>
              <a:gd name="connsiteY85" fmla="*/ 4048125 h 6858000"/>
              <a:gd name="connsiteX86" fmla="*/ 4503903 w 4693698"/>
              <a:gd name="connsiteY86" fmla="*/ 4116387 h 6858000"/>
              <a:gd name="connsiteX87" fmla="*/ 4505583 w 4693698"/>
              <a:gd name="connsiteY87" fmla="*/ 4186237 h 6858000"/>
              <a:gd name="connsiteX88" fmla="*/ 4515661 w 4693698"/>
              <a:gd name="connsiteY88" fmla="*/ 4244975 h 6858000"/>
              <a:gd name="connsiteX89" fmla="*/ 4525739 w 4693698"/>
              <a:gd name="connsiteY89" fmla="*/ 4297362 h 6858000"/>
              <a:gd name="connsiteX90" fmla="*/ 4540854 w 4693698"/>
              <a:gd name="connsiteY90" fmla="*/ 4343400 h 6858000"/>
              <a:gd name="connsiteX91" fmla="*/ 4559330 w 4693698"/>
              <a:gd name="connsiteY91" fmla="*/ 4386262 h 6858000"/>
              <a:gd name="connsiteX92" fmla="*/ 4577806 w 4693698"/>
              <a:gd name="connsiteY92" fmla="*/ 4424362 h 6858000"/>
              <a:gd name="connsiteX93" fmla="*/ 4618116 w 4693698"/>
              <a:gd name="connsiteY93" fmla="*/ 4498975 h 6858000"/>
              <a:gd name="connsiteX94" fmla="*/ 4638271 w 4693698"/>
              <a:gd name="connsiteY94" fmla="*/ 4537075 h 6858000"/>
              <a:gd name="connsiteX95" fmla="*/ 4655067 w 4693698"/>
              <a:gd name="connsiteY95" fmla="*/ 4579937 h 6858000"/>
              <a:gd name="connsiteX96" fmla="*/ 4670184 w 4693698"/>
              <a:gd name="connsiteY96" fmla="*/ 4625975 h 6858000"/>
              <a:gd name="connsiteX97" fmla="*/ 4681941 w 4693698"/>
              <a:gd name="connsiteY97" fmla="*/ 4678362 h 6858000"/>
              <a:gd name="connsiteX98" fmla="*/ 4690339 w 4693698"/>
              <a:gd name="connsiteY98" fmla="*/ 4738687 h 6858000"/>
              <a:gd name="connsiteX99" fmla="*/ 4693698 w 4693698"/>
              <a:gd name="connsiteY99" fmla="*/ 4806950 h 6858000"/>
              <a:gd name="connsiteX100" fmla="*/ 4690339 w 4693698"/>
              <a:gd name="connsiteY100" fmla="*/ 4875212 h 6858000"/>
              <a:gd name="connsiteX101" fmla="*/ 4681941 w 4693698"/>
              <a:gd name="connsiteY101" fmla="*/ 4935537 h 6858000"/>
              <a:gd name="connsiteX102" fmla="*/ 4670184 w 4693698"/>
              <a:gd name="connsiteY102" fmla="*/ 4987925 h 6858000"/>
              <a:gd name="connsiteX103" fmla="*/ 4655067 w 4693698"/>
              <a:gd name="connsiteY103" fmla="*/ 5033962 h 6858000"/>
              <a:gd name="connsiteX104" fmla="*/ 4638271 w 4693698"/>
              <a:gd name="connsiteY104" fmla="*/ 5075237 h 6858000"/>
              <a:gd name="connsiteX105" fmla="*/ 4618116 w 4693698"/>
              <a:gd name="connsiteY105" fmla="*/ 5114925 h 6858000"/>
              <a:gd name="connsiteX106" fmla="*/ 4597961 w 4693698"/>
              <a:gd name="connsiteY106" fmla="*/ 5149850 h 6858000"/>
              <a:gd name="connsiteX107" fmla="*/ 4577806 w 4693698"/>
              <a:gd name="connsiteY107" fmla="*/ 5186362 h 6858000"/>
              <a:gd name="connsiteX108" fmla="*/ 4559330 w 4693698"/>
              <a:gd name="connsiteY108" fmla="*/ 5226050 h 6858000"/>
              <a:gd name="connsiteX109" fmla="*/ 4540854 w 4693698"/>
              <a:gd name="connsiteY109" fmla="*/ 5268912 h 6858000"/>
              <a:gd name="connsiteX110" fmla="*/ 4525739 w 4693698"/>
              <a:gd name="connsiteY110" fmla="*/ 5313362 h 6858000"/>
              <a:gd name="connsiteX111" fmla="*/ 4515661 w 4693698"/>
              <a:gd name="connsiteY111" fmla="*/ 5365750 h 6858000"/>
              <a:gd name="connsiteX112" fmla="*/ 4505583 w 4693698"/>
              <a:gd name="connsiteY112" fmla="*/ 5426075 h 6858000"/>
              <a:gd name="connsiteX113" fmla="*/ 4503903 w 4693698"/>
              <a:gd name="connsiteY113" fmla="*/ 5494337 h 6858000"/>
              <a:gd name="connsiteX114" fmla="*/ 4505583 w 4693698"/>
              <a:gd name="connsiteY114" fmla="*/ 5562600 h 6858000"/>
              <a:gd name="connsiteX115" fmla="*/ 4515661 w 4693698"/>
              <a:gd name="connsiteY115" fmla="*/ 5622925 h 6858000"/>
              <a:gd name="connsiteX116" fmla="*/ 4525739 w 4693698"/>
              <a:gd name="connsiteY116" fmla="*/ 5675312 h 6858000"/>
              <a:gd name="connsiteX117" fmla="*/ 4540854 w 4693698"/>
              <a:gd name="connsiteY117" fmla="*/ 5721350 h 6858000"/>
              <a:gd name="connsiteX118" fmla="*/ 4559330 w 4693698"/>
              <a:gd name="connsiteY118" fmla="*/ 5762625 h 6858000"/>
              <a:gd name="connsiteX119" fmla="*/ 4577806 w 4693698"/>
              <a:gd name="connsiteY119" fmla="*/ 5802312 h 6858000"/>
              <a:gd name="connsiteX120" fmla="*/ 4597961 w 4693698"/>
              <a:gd name="connsiteY120" fmla="*/ 5840412 h 6858000"/>
              <a:gd name="connsiteX121" fmla="*/ 4618116 w 4693698"/>
              <a:gd name="connsiteY121" fmla="*/ 5876925 h 6858000"/>
              <a:gd name="connsiteX122" fmla="*/ 4638271 w 4693698"/>
              <a:gd name="connsiteY122" fmla="*/ 5915025 h 6858000"/>
              <a:gd name="connsiteX123" fmla="*/ 4655067 w 4693698"/>
              <a:gd name="connsiteY123" fmla="*/ 5956300 h 6858000"/>
              <a:gd name="connsiteX124" fmla="*/ 4670184 w 4693698"/>
              <a:gd name="connsiteY124" fmla="*/ 6003925 h 6858000"/>
              <a:gd name="connsiteX125" fmla="*/ 4681941 w 4693698"/>
              <a:gd name="connsiteY125" fmla="*/ 6056312 h 6858000"/>
              <a:gd name="connsiteX126" fmla="*/ 4690339 w 4693698"/>
              <a:gd name="connsiteY126" fmla="*/ 6113462 h 6858000"/>
              <a:gd name="connsiteX127" fmla="*/ 4693698 w 4693698"/>
              <a:gd name="connsiteY127" fmla="*/ 6183312 h 6858000"/>
              <a:gd name="connsiteX128" fmla="*/ 4690339 w 4693698"/>
              <a:gd name="connsiteY128" fmla="*/ 6251575 h 6858000"/>
              <a:gd name="connsiteX129" fmla="*/ 4681941 w 4693698"/>
              <a:gd name="connsiteY129" fmla="*/ 6311900 h 6858000"/>
              <a:gd name="connsiteX130" fmla="*/ 4670184 w 4693698"/>
              <a:gd name="connsiteY130" fmla="*/ 6361112 h 6858000"/>
              <a:gd name="connsiteX131" fmla="*/ 4655067 w 4693698"/>
              <a:gd name="connsiteY131" fmla="*/ 6407150 h 6858000"/>
              <a:gd name="connsiteX132" fmla="*/ 4638271 w 4693698"/>
              <a:gd name="connsiteY132" fmla="*/ 6448425 h 6858000"/>
              <a:gd name="connsiteX133" fmla="*/ 4619796 w 4693698"/>
              <a:gd name="connsiteY133" fmla="*/ 6488112 h 6858000"/>
              <a:gd name="connsiteX134" fmla="*/ 4601320 w 4693698"/>
              <a:gd name="connsiteY134" fmla="*/ 6523037 h 6858000"/>
              <a:gd name="connsiteX135" fmla="*/ 4581165 w 4693698"/>
              <a:gd name="connsiteY135" fmla="*/ 6561137 h 6858000"/>
              <a:gd name="connsiteX136" fmla="*/ 4561010 w 4693698"/>
              <a:gd name="connsiteY136" fmla="*/ 6597650 h 6858000"/>
              <a:gd name="connsiteX137" fmla="*/ 4544214 w 4693698"/>
              <a:gd name="connsiteY137" fmla="*/ 6640512 h 6858000"/>
              <a:gd name="connsiteX138" fmla="*/ 4527418 w 4693698"/>
              <a:gd name="connsiteY138" fmla="*/ 6683375 h 6858000"/>
              <a:gd name="connsiteX139" fmla="*/ 4517340 w 4693698"/>
              <a:gd name="connsiteY139" fmla="*/ 6735762 h 6858000"/>
              <a:gd name="connsiteX140" fmla="*/ 4508943 w 4693698"/>
              <a:gd name="connsiteY140" fmla="*/ 6791325 h 6858000"/>
              <a:gd name="connsiteX141" fmla="*/ 4503903 w 4693698"/>
              <a:gd name="connsiteY141" fmla="*/ 6858000 h 6858000"/>
              <a:gd name="connsiteX142" fmla="*/ 1582057 w 4693698"/>
              <a:gd name="connsiteY142" fmla="*/ 6858000 h 6858000"/>
              <a:gd name="connsiteX143" fmla="*/ 420914 w 4693698"/>
              <a:gd name="connsiteY143" fmla="*/ 6858000 h 6858000"/>
              <a:gd name="connsiteX144" fmla="*/ 0 w 4693698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693698" h="6858000">
                <a:moveTo>
                  <a:pt x="0" y="0"/>
                </a:moveTo>
                <a:lnTo>
                  <a:pt x="420914" y="0"/>
                </a:lnTo>
                <a:lnTo>
                  <a:pt x="1582057" y="0"/>
                </a:lnTo>
                <a:lnTo>
                  <a:pt x="4503903" y="0"/>
                </a:lnTo>
                <a:lnTo>
                  <a:pt x="4508943" y="66675"/>
                </a:lnTo>
                <a:lnTo>
                  <a:pt x="4517340" y="122237"/>
                </a:lnTo>
                <a:lnTo>
                  <a:pt x="4527418" y="174625"/>
                </a:lnTo>
                <a:lnTo>
                  <a:pt x="4544214" y="217487"/>
                </a:lnTo>
                <a:lnTo>
                  <a:pt x="4561010" y="260350"/>
                </a:lnTo>
                <a:lnTo>
                  <a:pt x="4581165" y="296862"/>
                </a:lnTo>
                <a:lnTo>
                  <a:pt x="4601320" y="334962"/>
                </a:lnTo>
                <a:lnTo>
                  <a:pt x="4619796" y="369887"/>
                </a:lnTo>
                <a:lnTo>
                  <a:pt x="4638271" y="409575"/>
                </a:lnTo>
                <a:lnTo>
                  <a:pt x="4655067" y="450850"/>
                </a:lnTo>
                <a:lnTo>
                  <a:pt x="4670184" y="496887"/>
                </a:lnTo>
                <a:lnTo>
                  <a:pt x="4681941" y="546100"/>
                </a:lnTo>
                <a:lnTo>
                  <a:pt x="4690339" y="606425"/>
                </a:lnTo>
                <a:lnTo>
                  <a:pt x="4693698" y="673100"/>
                </a:lnTo>
                <a:lnTo>
                  <a:pt x="4690339" y="744537"/>
                </a:lnTo>
                <a:lnTo>
                  <a:pt x="4681941" y="801687"/>
                </a:lnTo>
                <a:lnTo>
                  <a:pt x="4670184" y="854075"/>
                </a:lnTo>
                <a:lnTo>
                  <a:pt x="4655067" y="901700"/>
                </a:lnTo>
                <a:lnTo>
                  <a:pt x="4638271" y="942975"/>
                </a:lnTo>
                <a:lnTo>
                  <a:pt x="4618116" y="981075"/>
                </a:lnTo>
                <a:lnTo>
                  <a:pt x="4597961" y="1017587"/>
                </a:lnTo>
                <a:lnTo>
                  <a:pt x="4577806" y="1055687"/>
                </a:lnTo>
                <a:lnTo>
                  <a:pt x="4559330" y="1095375"/>
                </a:lnTo>
                <a:lnTo>
                  <a:pt x="4540854" y="1136650"/>
                </a:lnTo>
                <a:lnTo>
                  <a:pt x="4525739" y="1182687"/>
                </a:lnTo>
                <a:lnTo>
                  <a:pt x="4515661" y="1235075"/>
                </a:lnTo>
                <a:lnTo>
                  <a:pt x="4505583" y="1295400"/>
                </a:lnTo>
                <a:lnTo>
                  <a:pt x="4503903" y="1363662"/>
                </a:lnTo>
                <a:lnTo>
                  <a:pt x="4505583" y="1431925"/>
                </a:lnTo>
                <a:lnTo>
                  <a:pt x="4515661" y="1492250"/>
                </a:lnTo>
                <a:lnTo>
                  <a:pt x="4525739" y="1544637"/>
                </a:lnTo>
                <a:lnTo>
                  <a:pt x="4540854" y="1589087"/>
                </a:lnTo>
                <a:lnTo>
                  <a:pt x="4559330" y="1631950"/>
                </a:lnTo>
                <a:lnTo>
                  <a:pt x="4577806" y="1671637"/>
                </a:lnTo>
                <a:lnTo>
                  <a:pt x="4597961" y="1708150"/>
                </a:lnTo>
                <a:lnTo>
                  <a:pt x="4618116" y="1743075"/>
                </a:lnTo>
                <a:lnTo>
                  <a:pt x="4638271" y="1782762"/>
                </a:lnTo>
                <a:lnTo>
                  <a:pt x="4655067" y="1824037"/>
                </a:lnTo>
                <a:lnTo>
                  <a:pt x="4670184" y="1870075"/>
                </a:lnTo>
                <a:lnTo>
                  <a:pt x="4681941" y="1922462"/>
                </a:lnTo>
                <a:lnTo>
                  <a:pt x="4690339" y="1982787"/>
                </a:lnTo>
                <a:lnTo>
                  <a:pt x="4693698" y="2051050"/>
                </a:lnTo>
                <a:lnTo>
                  <a:pt x="4690339" y="2119312"/>
                </a:lnTo>
                <a:lnTo>
                  <a:pt x="4681941" y="2179637"/>
                </a:lnTo>
                <a:lnTo>
                  <a:pt x="4670184" y="2232025"/>
                </a:lnTo>
                <a:lnTo>
                  <a:pt x="4655067" y="2278062"/>
                </a:lnTo>
                <a:lnTo>
                  <a:pt x="4638271" y="2319337"/>
                </a:lnTo>
                <a:lnTo>
                  <a:pt x="4618116" y="2359025"/>
                </a:lnTo>
                <a:lnTo>
                  <a:pt x="4597961" y="2395537"/>
                </a:lnTo>
                <a:lnTo>
                  <a:pt x="4577806" y="2433637"/>
                </a:lnTo>
                <a:lnTo>
                  <a:pt x="4559330" y="2471737"/>
                </a:lnTo>
                <a:lnTo>
                  <a:pt x="4540854" y="2513012"/>
                </a:lnTo>
                <a:lnTo>
                  <a:pt x="4525739" y="2560637"/>
                </a:lnTo>
                <a:lnTo>
                  <a:pt x="4515661" y="2613025"/>
                </a:lnTo>
                <a:lnTo>
                  <a:pt x="4505583" y="2671762"/>
                </a:lnTo>
                <a:lnTo>
                  <a:pt x="4503903" y="2741612"/>
                </a:lnTo>
                <a:lnTo>
                  <a:pt x="4505583" y="2809875"/>
                </a:lnTo>
                <a:lnTo>
                  <a:pt x="4515661" y="2868612"/>
                </a:lnTo>
                <a:lnTo>
                  <a:pt x="4525739" y="2922587"/>
                </a:lnTo>
                <a:lnTo>
                  <a:pt x="4540854" y="2967037"/>
                </a:lnTo>
                <a:lnTo>
                  <a:pt x="4559330" y="3009900"/>
                </a:lnTo>
                <a:lnTo>
                  <a:pt x="4577806" y="3046412"/>
                </a:lnTo>
                <a:lnTo>
                  <a:pt x="4597961" y="3084512"/>
                </a:lnTo>
                <a:lnTo>
                  <a:pt x="4618116" y="3121025"/>
                </a:lnTo>
                <a:lnTo>
                  <a:pt x="4638271" y="3160712"/>
                </a:lnTo>
                <a:lnTo>
                  <a:pt x="4655067" y="3201987"/>
                </a:lnTo>
                <a:lnTo>
                  <a:pt x="4670184" y="3248025"/>
                </a:lnTo>
                <a:lnTo>
                  <a:pt x="4681941" y="3300412"/>
                </a:lnTo>
                <a:lnTo>
                  <a:pt x="4690339" y="3360737"/>
                </a:lnTo>
                <a:lnTo>
                  <a:pt x="4693698" y="3427412"/>
                </a:lnTo>
                <a:lnTo>
                  <a:pt x="4690339" y="3497262"/>
                </a:lnTo>
                <a:lnTo>
                  <a:pt x="4681941" y="3557587"/>
                </a:lnTo>
                <a:lnTo>
                  <a:pt x="4670184" y="3609975"/>
                </a:lnTo>
                <a:lnTo>
                  <a:pt x="4655067" y="3656012"/>
                </a:lnTo>
                <a:lnTo>
                  <a:pt x="4638271" y="3697287"/>
                </a:lnTo>
                <a:lnTo>
                  <a:pt x="4618116" y="3736975"/>
                </a:lnTo>
                <a:lnTo>
                  <a:pt x="4577806" y="3811587"/>
                </a:lnTo>
                <a:lnTo>
                  <a:pt x="4559330" y="3848100"/>
                </a:lnTo>
                <a:lnTo>
                  <a:pt x="4540854" y="3890962"/>
                </a:lnTo>
                <a:lnTo>
                  <a:pt x="4525739" y="3935412"/>
                </a:lnTo>
                <a:lnTo>
                  <a:pt x="4515661" y="3987800"/>
                </a:lnTo>
                <a:lnTo>
                  <a:pt x="4505583" y="4048125"/>
                </a:lnTo>
                <a:lnTo>
                  <a:pt x="4503903" y="4116387"/>
                </a:lnTo>
                <a:lnTo>
                  <a:pt x="4505583" y="4186237"/>
                </a:lnTo>
                <a:lnTo>
                  <a:pt x="4515661" y="4244975"/>
                </a:lnTo>
                <a:lnTo>
                  <a:pt x="4525739" y="4297362"/>
                </a:lnTo>
                <a:lnTo>
                  <a:pt x="4540854" y="4343400"/>
                </a:lnTo>
                <a:lnTo>
                  <a:pt x="4559330" y="4386262"/>
                </a:lnTo>
                <a:lnTo>
                  <a:pt x="4577806" y="4424362"/>
                </a:lnTo>
                <a:lnTo>
                  <a:pt x="4618116" y="4498975"/>
                </a:lnTo>
                <a:lnTo>
                  <a:pt x="4638271" y="4537075"/>
                </a:lnTo>
                <a:lnTo>
                  <a:pt x="4655067" y="4579937"/>
                </a:lnTo>
                <a:lnTo>
                  <a:pt x="4670184" y="4625975"/>
                </a:lnTo>
                <a:lnTo>
                  <a:pt x="4681941" y="4678362"/>
                </a:lnTo>
                <a:lnTo>
                  <a:pt x="4690339" y="4738687"/>
                </a:lnTo>
                <a:lnTo>
                  <a:pt x="4693698" y="4806950"/>
                </a:lnTo>
                <a:lnTo>
                  <a:pt x="4690339" y="4875212"/>
                </a:lnTo>
                <a:lnTo>
                  <a:pt x="4681941" y="4935537"/>
                </a:lnTo>
                <a:lnTo>
                  <a:pt x="4670184" y="4987925"/>
                </a:lnTo>
                <a:lnTo>
                  <a:pt x="4655067" y="5033962"/>
                </a:lnTo>
                <a:lnTo>
                  <a:pt x="4638271" y="5075237"/>
                </a:lnTo>
                <a:lnTo>
                  <a:pt x="4618116" y="5114925"/>
                </a:lnTo>
                <a:lnTo>
                  <a:pt x="4597961" y="5149850"/>
                </a:lnTo>
                <a:lnTo>
                  <a:pt x="4577806" y="5186362"/>
                </a:lnTo>
                <a:lnTo>
                  <a:pt x="4559330" y="5226050"/>
                </a:lnTo>
                <a:lnTo>
                  <a:pt x="4540854" y="5268912"/>
                </a:lnTo>
                <a:lnTo>
                  <a:pt x="4525739" y="5313362"/>
                </a:lnTo>
                <a:lnTo>
                  <a:pt x="4515661" y="5365750"/>
                </a:lnTo>
                <a:lnTo>
                  <a:pt x="4505583" y="5426075"/>
                </a:lnTo>
                <a:lnTo>
                  <a:pt x="4503903" y="5494337"/>
                </a:lnTo>
                <a:lnTo>
                  <a:pt x="4505583" y="5562600"/>
                </a:lnTo>
                <a:lnTo>
                  <a:pt x="4515661" y="5622925"/>
                </a:lnTo>
                <a:lnTo>
                  <a:pt x="4525739" y="5675312"/>
                </a:lnTo>
                <a:lnTo>
                  <a:pt x="4540854" y="5721350"/>
                </a:lnTo>
                <a:lnTo>
                  <a:pt x="4559330" y="5762625"/>
                </a:lnTo>
                <a:lnTo>
                  <a:pt x="4577806" y="5802312"/>
                </a:lnTo>
                <a:lnTo>
                  <a:pt x="4597961" y="5840412"/>
                </a:lnTo>
                <a:lnTo>
                  <a:pt x="4618116" y="5876925"/>
                </a:lnTo>
                <a:lnTo>
                  <a:pt x="4638271" y="5915025"/>
                </a:lnTo>
                <a:lnTo>
                  <a:pt x="4655067" y="5956300"/>
                </a:lnTo>
                <a:lnTo>
                  <a:pt x="4670184" y="6003925"/>
                </a:lnTo>
                <a:lnTo>
                  <a:pt x="4681941" y="6056312"/>
                </a:lnTo>
                <a:lnTo>
                  <a:pt x="4690339" y="6113462"/>
                </a:lnTo>
                <a:lnTo>
                  <a:pt x="4693698" y="6183312"/>
                </a:lnTo>
                <a:lnTo>
                  <a:pt x="4690339" y="6251575"/>
                </a:lnTo>
                <a:lnTo>
                  <a:pt x="4681941" y="6311900"/>
                </a:lnTo>
                <a:lnTo>
                  <a:pt x="4670184" y="6361112"/>
                </a:lnTo>
                <a:lnTo>
                  <a:pt x="4655067" y="6407150"/>
                </a:lnTo>
                <a:lnTo>
                  <a:pt x="4638271" y="6448425"/>
                </a:lnTo>
                <a:lnTo>
                  <a:pt x="4619796" y="6488112"/>
                </a:lnTo>
                <a:lnTo>
                  <a:pt x="4601320" y="6523037"/>
                </a:lnTo>
                <a:lnTo>
                  <a:pt x="4581165" y="6561137"/>
                </a:lnTo>
                <a:lnTo>
                  <a:pt x="4561010" y="6597650"/>
                </a:lnTo>
                <a:lnTo>
                  <a:pt x="4544214" y="6640512"/>
                </a:lnTo>
                <a:lnTo>
                  <a:pt x="4527418" y="6683375"/>
                </a:lnTo>
                <a:lnTo>
                  <a:pt x="4517340" y="6735762"/>
                </a:lnTo>
                <a:lnTo>
                  <a:pt x="4508943" y="6791325"/>
                </a:lnTo>
                <a:lnTo>
                  <a:pt x="4503903" y="6858000"/>
                </a:lnTo>
                <a:lnTo>
                  <a:pt x="1582057" y="6858000"/>
                </a:lnTo>
                <a:lnTo>
                  <a:pt x="42091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B9FAFB2-BEB5-4848-8018-BCAD99E2E1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838076" cy="6858000"/>
          </a:xfrm>
          <a:custGeom>
            <a:avLst/>
            <a:gdLst>
              <a:gd name="connsiteX0" fmla="*/ 4838076 w 4838076"/>
              <a:gd name="connsiteY0" fmla="*/ 0 h 6858000"/>
              <a:gd name="connsiteX1" fmla="*/ 4417162 w 4838076"/>
              <a:gd name="connsiteY1" fmla="*/ 0 h 6858000"/>
              <a:gd name="connsiteX2" fmla="*/ 3459219 w 4838076"/>
              <a:gd name="connsiteY2" fmla="*/ 0 h 6858000"/>
              <a:gd name="connsiteX3" fmla="*/ 334174 w 4838076"/>
              <a:gd name="connsiteY3" fmla="*/ 0 h 6858000"/>
              <a:gd name="connsiteX4" fmla="*/ 334173 w 4838076"/>
              <a:gd name="connsiteY4" fmla="*/ 0 h 6858000"/>
              <a:gd name="connsiteX5" fmla="*/ 189795 w 4838076"/>
              <a:gd name="connsiteY5" fmla="*/ 0 h 6858000"/>
              <a:gd name="connsiteX6" fmla="*/ 184756 w 4838076"/>
              <a:gd name="connsiteY6" fmla="*/ 66675 h 6858000"/>
              <a:gd name="connsiteX7" fmla="*/ 176358 w 4838076"/>
              <a:gd name="connsiteY7" fmla="*/ 122237 h 6858000"/>
              <a:gd name="connsiteX8" fmla="*/ 166281 w 4838076"/>
              <a:gd name="connsiteY8" fmla="*/ 174625 h 6858000"/>
              <a:gd name="connsiteX9" fmla="*/ 149485 w 4838076"/>
              <a:gd name="connsiteY9" fmla="*/ 217487 h 6858000"/>
              <a:gd name="connsiteX10" fmla="*/ 132689 w 4838076"/>
              <a:gd name="connsiteY10" fmla="*/ 260350 h 6858000"/>
              <a:gd name="connsiteX11" fmla="*/ 112534 w 4838076"/>
              <a:gd name="connsiteY11" fmla="*/ 296862 h 6858000"/>
              <a:gd name="connsiteX12" fmla="*/ 92379 w 4838076"/>
              <a:gd name="connsiteY12" fmla="*/ 334962 h 6858000"/>
              <a:gd name="connsiteX13" fmla="*/ 73903 w 4838076"/>
              <a:gd name="connsiteY13" fmla="*/ 369887 h 6858000"/>
              <a:gd name="connsiteX14" fmla="*/ 55427 w 4838076"/>
              <a:gd name="connsiteY14" fmla="*/ 409575 h 6858000"/>
              <a:gd name="connsiteX15" fmla="*/ 38632 w 4838076"/>
              <a:gd name="connsiteY15" fmla="*/ 450850 h 6858000"/>
              <a:gd name="connsiteX16" fmla="*/ 23515 w 4838076"/>
              <a:gd name="connsiteY16" fmla="*/ 496887 h 6858000"/>
              <a:gd name="connsiteX17" fmla="*/ 11758 w 4838076"/>
              <a:gd name="connsiteY17" fmla="*/ 546100 h 6858000"/>
              <a:gd name="connsiteX18" fmla="*/ 3359 w 4838076"/>
              <a:gd name="connsiteY18" fmla="*/ 606425 h 6858000"/>
              <a:gd name="connsiteX19" fmla="*/ 0 w 4838076"/>
              <a:gd name="connsiteY19" fmla="*/ 673100 h 6858000"/>
              <a:gd name="connsiteX20" fmla="*/ 3359 w 4838076"/>
              <a:gd name="connsiteY20" fmla="*/ 744537 h 6858000"/>
              <a:gd name="connsiteX21" fmla="*/ 11758 w 4838076"/>
              <a:gd name="connsiteY21" fmla="*/ 801687 h 6858000"/>
              <a:gd name="connsiteX22" fmla="*/ 23515 w 4838076"/>
              <a:gd name="connsiteY22" fmla="*/ 854075 h 6858000"/>
              <a:gd name="connsiteX23" fmla="*/ 38632 w 4838076"/>
              <a:gd name="connsiteY23" fmla="*/ 901700 h 6858000"/>
              <a:gd name="connsiteX24" fmla="*/ 55427 w 4838076"/>
              <a:gd name="connsiteY24" fmla="*/ 942975 h 6858000"/>
              <a:gd name="connsiteX25" fmla="*/ 75583 w 4838076"/>
              <a:gd name="connsiteY25" fmla="*/ 981075 h 6858000"/>
              <a:gd name="connsiteX26" fmla="*/ 95738 w 4838076"/>
              <a:gd name="connsiteY26" fmla="*/ 1017587 h 6858000"/>
              <a:gd name="connsiteX27" fmla="*/ 115893 w 4838076"/>
              <a:gd name="connsiteY27" fmla="*/ 1055687 h 6858000"/>
              <a:gd name="connsiteX28" fmla="*/ 134368 w 4838076"/>
              <a:gd name="connsiteY28" fmla="*/ 1095375 h 6858000"/>
              <a:gd name="connsiteX29" fmla="*/ 152844 w 4838076"/>
              <a:gd name="connsiteY29" fmla="*/ 1136650 h 6858000"/>
              <a:gd name="connsiteX30" fmla="*/ 167960 w 4838076"/>
              <a:gd name="connsiteY30" fmla="*/ 1182687 h 6858000"/>
              <a:gd name="connsiteX31" fmla="*/ 178038 w 4838076"/>
              <a:gd name="connsiteY31" fmla="*/ 1235075 h 6858000"/>
              <a:gd name="connsiteX32" fmla="*/ 188115 w 4838076"/>
              <a:gd name="connsiteY32" fmla="*/ 1295400 h 6858000"/>
              <a:gd name="connsiteX33" fmla="*/ 189795 w 4838076"/>
              <a:gd name="connsiteY33" fmla="*/ 1363662 h 6858000"/>
              <a:gd name="connsiteX34" fmla="*/ 188115 w 4838076"/>
              <a:gd name="connsiteY34" fmla="*/ 1431925 h 6858000"/>
              <a:gd name="connsiteX35" fmla="*/ 178038 w 4838076"/>
              <a:gd name="connsiteY35" fmla="*/ 1492250 h 6858000"/>
              <a:gd name="connsiteX36" fmla="*/ 167960 w 4838076"/>
              <a:gd name="connsiteY36" fmla="*/ 1544637 h 6858000"/>
              <a:gd name="connsiteX37" fmla="*/ 152844 w 4838076"/>
              <a:gd name="connsiteY37" fmla="*/ 1589087 h 6858000"/>
              <a:gd name="connsiteX38" fmla="*/ 134368 w 4838076"/>
              <a:gd name="connsiteY38" fmla="*/ 1631950 h 6858000"/>
              <a:gd name="connsiteX39" fmla="*/ 115893 w 4838076"/>
              <a:gd name="connsiteY39" fmla="*/ 1671637 h 6858000"/>
              <a:gd name="connsiteX40" fmla="*/ 95738 w 4838076"/>
              <a:gd name="connsiteY40" fmla="*/ 1708150 h 6858000"/>
              <a:gd name="connsiteX41" fmla="*/ 75583 w 4838076"/>
              <a:gd name="connsiteY41" fmla="*/ 1743075 h 6858000"/>
              <a:gd name="connsiteX42" fmla="*/ 55427 w 4838076"/>
              <a:gd name="connsiteY42" fmla="*/ 1782762 h 6858000"/>
              <a:gd name="connsiteX43" fmla="*/ 38632 w 4838076"/>
              <a:gd name="connsiteY43" fmla="*/ 1824037 h 6858000"/>
              <a:gd name="connsiteX44" fmla="*/ 23515 w 4838076"/>
              <a:gd name="connsiteY44" fmla="*/ 1870075 h 6858000"/>
              <a:gd name="connsiteX45" fmla="*/ 11758 w 4838076"/>
              <a:gd name="connsiteY45" fmla="*/ 1922462 h 6858000"/>
              <a:gd name="connsiteX46" fmla="*/ 3359 w 4838076"/>
              <a:gd name="connsiteY46" fmla="*/ 1982787 h 6858000"/>
              <a:gd name="connsiteX47" fmla="*/ 0 w 4838076"/>
              <a:gd name="connsiteY47" fmla="*/ 2051050 h 6858000"/>
              <a:gd name="connsiteX48" fmla="*/ 3359 w 4838076"/>
              <a:gd name="connsiteY48" fmla="*/ 2119312 h 6858000"/>
              <a:gd name="connsiteX49" fmla="*/ 11758 w 4838076"/>
              <a:gd name="connsiteY49" fmla="*/ 2179637 h 6858000"/>
              <a:gd name="connsiteX50" fmla="*/ 23515 w 4838076"/>
              <a:gd name="connsiteY50" fmla="*/ 2232025 h 6858000"/>
              <a:gd name="connsiteX51" fmla="*/ 38632 w 4838076"/>
              <a:gd name="connsiteY51" fmla="*/ 2278062 h 6858000"/>
              <a:gd name="connsiteX52" fmla="*/ 55427 w 4838076"/>
              <a:gd name="connsiteY52" fmla="*/ 2319337 h 6858000"/>
              <a:gd name="connsiteX53" fmla="*/ 75583 w 4838076"/>
              <a:gd name="connsiteY53" fmla="*/ 2359025 h 6858000"/>
              <a:gd name="connsiteX54" fmla="*/ 95738 w 4838076"/>
              <a:gd name="connsiteY54" fmla="*/ 2395537 h 6858000"/>
              <a:gd name="connsiteX55" fmla="*/ 115893 w 4838076"/>
              <a:gd name="connsiteY55" fmla="*/ 2433637 h 6858000"/>
              <a:gd name="connsiteX56" fmla="*/ 134368 w 4838076"/>
              <a:gd name="connsiteY56" fmla="*/ 2471737 h 6858000"/>
              <a:gd name="connsiteX57" fmla="*/ 152844 w 4838076"/>
              <a:gd name="connsiteY57" fmla="*/ 2513012 h 6858000"/>
              <a:gd name="connsiteX58" fmla="*/ 167960 w 4838076"/>
              <a:gd name="connsiteY58" fmla="*/ 2560637 h 6858000"/>
              <a:gd name="connsiteX59" fmla="*/ 178038 w 4838076"/>
              <a:gd name="connsiteY59" fmla="*/ 2613025 h 6858000"/>
              <a:gd name="connsiteX60" fmla="*/ 188115 w 4838076"/>
              <a:gd name="connsiteY60" fmla="*/ 2671762 h 6858000"/>
              <a:gd name="connsiteX61" fmla="*/ 189795 w 4838076"/>
              <a:gd name="connsiteY61" fmla="*/ 2741612 h 6858000"/>
              <a:gd name="connsiteX62" fmla="*/ 188115 w 4838076"/>
              <a:gd name="connsiteY62" fmla="*/ 2809875 h 6858000"/>
              <a:gd name="connsiteX63" fmla="*/ 178038 w 4838076"/>
              <a:gd name="connsiteY63" fmla="*/ 2868612 h 6858000"/>
              <a:gd name="connsiteX64" fmla="*/ 167960 w 4838076"/>
              <a:gd name="connsiteY64" fmla="*/ 2922587 h 6858000"/>
              <a:gd name="connsiteX65" fmla="*/ 152844 w 4838076"/>
              <a:gd name="connsiteY65" fmla="*/ 2967037 h 6858000"/>
              <a:gd name="connsiteX66" fmla="*/ 134368 w 4838076"/>
              <a:gd name="connsiteY66" fmla="*/ 3009900 h 6858000"/>
              <a:gd name="connsiteX67" fmla="*/ 115893 w 4838076"/>
              <a:gd name="connsiteY67" fmla="*/ 3046412 h 6858000"/>
              <a:gd name="connsiteX68" fmla="*/ 95738 w 4838076"/>
              <a:gd name="connsiteY68" fmla="*/ 3084512 h 6858000"/>
              <a:gd name="connsiteX69" fmla="*/ 75583 w 4838076"/>
              <a:gd name="connsiteY69" fmla="*/ 3121025 h 6858000"/>
              <a:gd name="connsiteX70" fmla="*/ 55427 w 4838076"/>
              <a:gd name="connsiteY70" fmla="*/ 3160712 h 6858000"/>
              <a:gd name="connsiteX71" fmla="*/ 38632 w 4838076"/>
              <a:gd name="connsiteY71" fmla="*/ 3201987 h 6858000"/>
              <a:gd name="connsiteX72" fmla="*/ 23515 w 4838076"/>
              <a:gd name="connsiteY72" fmla="*/ 3248025 h 6858000"/>
              <a:gd name="connsiteX73" fmla="*/ 11758 w 4838076"/>
              <a:gd name="connsiteY73" fmla="*/ 3300412 h 6858000"/>
              <a:gd name="connsiteX74" fmla="*/ 3359 w 4838076"/>
              <a:gd name="connsiteY74" fmla="*/ 3360737 h 6858000"/>
              <a:gd name="connsiteX75" fmla="*/ 0 w 4838076"/>
              <a:gd name="connsiteY75" fmla="*/ 3427412 h 6858000"/>
              <a:gd name="connsiteX76" fmla="*/ 3359 w 4838076"/>
              <a:gd name="connsiteY76" fmla="*/ 3497262 h 6858000"/>
              <a:gd name="connsiteX77" fmla="*/ 11758 w 4838076"/>
              <a:gd name="connsiteY77" fmla="*/ 3557587 h 6858000"/>
              <a:gd name="connsiteX78" fmla="*/ 23515 w 4838076"/>
              <a:gd name="connsiteY78" fmla="*/ 3609975 h 6858000"/>
              <a:gd name="connsiteX79" fmla="*/ 38632 w 4838076"/>
              <a:gd name="connsiteY79" fmla="*/ 3656012 h 6858000"/>
              <a:gd name="connsiteX80" fmla="*/ 55427 w 4838076"/>
              <a:gd name="connsiteY80" fmla="*/ 3697287 h 6858000"/>
              <a:gd name="connsiteX81" fmla="*/ 75583 w 4838076"/>
              <a:gd name="connsiteY81" fmla="*/ 3736975 h 6858000"/>
              <a:gd name="connsiteX82" fmla="*/ 115893 w 4838076"/>
              <a:gd name="connsiteY82" fmla="*/ 3811587 h 6858000"/>
              <a:gd name="connsiteX83" fmla="*/ 134368 w 4838076"/>
              <a:gd name="connsiteY83" fmla="*/ 3848100 h 6858000"/>
              <a:gd name="connsiteX84" fmla="*/ 152844 w 4838076"/>
              <a:gd name="connsiteY84" fmla="*/ 3890962 h 6858000"/>
              <a:gd name="connsiteX85" fmla="*/ 167960 w 4838076"/>
              <a:gd name="connsiteY85" fmla="*/ 3935412 h 6858000"/>
              <a:gd name="connsiteX86" fmla="*/ 178038 w 4838076"/>
              <a:gd name="connsiteY86" fmla="*/ 3987800 h 6858000"/>
              <a:gd name="connsiteX87" fmla="*/ 188115 w 4838076"/>
              <a:gd name="connsiteY87" fmla="*/ 4048125 h 6858000"/>
              <a:gd name="connsiteX88" fmla="*/ 189795 w 4838076"/>
              <a:gd name="connsiteY88" fmla="*/ 4116387 h 6858000"/>
              <a:gd name="connsiteX89" fmla="*/ 188115 w 4838076"/>
              <a:gd name="connsiteY89" fmla="*/ 4186237 h 6858000"/>
              <a:gd name="connsiteX90" fmla="*/ 178038 w 4838076"/>
              <a:gd name="connsiteY90" fmla="*/ 4244975 h 6858000"/>
              <a:gd name="connsiteX91" fmla="*/ 167960 w 4838076"/>
              <a:gd name="connsiteY91" fmla="*/ 4297362 h 6858000"/>
              <a:gd name="connsiteX92" fmla="*/ 152844 w 4838076"/>
              <a:gd name="connsiteY92" fmla="*/ 4343400 h 6858000"/>
              <a:gd name="connsiteX93" fmla="*/ 134368 w 4838076"/>
              <a:gd name="connsiteY93" fmla="*/ 4386262 h 6858000"/>
              <a:gd name="connsiteX94" fmla="*/ 115893 w 4838076"/>
              <a:gd name="connsiteY94" fmla="*/ 4424362 h 6858000"/>
              <a:gd name="connsiteX95" fmla="*/ 75583 w 4838076"/>
              <a:gd name="connsiteY95" fmla="*/ 4498975 h 6858000"/>
              <a:gd name="connsiteX96" fmla="*/ 55427 w 4838076"/>
              <a:gd name="connsiteY96" fmla="*/ 4537075 h 6858000"/>
              <a:gd name="connsiteX97" fmla="*/ 38632 w 4838076"/>
              <a:gd name="connsiteY97" fmla="*/ 4579937 h 6858000"/>
              <a:gd name="connsiteX98" fmla="*/ 23515 w 4838076"/>
              <a:gd name="connsiteY98" fmla="*/ 4625975 h 6858000"/>
              <a:gd name="connsiteX99" fmla="*/ 11758 w 4838076"/>
              <a:gd name="connsiteY99" fmla="*/ 4678362 h 6858000"/>
              <a:gd name="connsiteX100" fmla="*/ 3359 w 4838076"/>
              <a:gd name="connsiteY100" fmla="*/ 4738687 h 6858000"/>
              <a:gd name="connsiteX101" fmla="*/ 0 w 4838076"/>
              <a:gd name="connsiteY101" fmla="*/ 4806950 h 6858000"/>
              <a:gd name="connsiteX102" fmla="*/ 3359 w 4838076"/>
              <a:gd name="connsiteY102" fmla="*/ 4875212 h 6858000"/>
              <a:gd name="connsiteX103" fmla="*/ 11758 w 4838076"/>
              <a:gd name="connsiteY103" fmla="*/ 4935537 h 6858000"/>
              <a:gd name="connsiteX104" fmla="*/ 23515 w 4838076"/>
              <a:gd name="connsiteY104" fmla="*/ 4987925 h 6858000"/>
              <a:gd name="connsiteX105" fmla="*/ 38632 w 4838076"/>
              <a:gd name="connsiteY105" fmla="*/ 5033962 h 6858000"/>
              <a:gd name="connsiteX106" fmla="*/ 55427 w 4838076"/>
              <a:gd name="connsiteY106" fmla="*/ 5075237 h 6858000"/>
              <a:gd name="connsiteX107" fmla="*/ 75583 w 4838076"/>
              <a:gd name="connsiteY107" fmla="*/ 5114925 h 6858000"/>
              <a:gd name="connsiteX108" fmla="*/ 95738 w 4838076"/>
              <a:gd name="connsiteY108" fmla="*/ 5149850 h 6858000"/>
              <a:gd name="connsiteX109" fmla="*/ 115893 w 4838076"/>
              <a:gd name="connsiteY109" fmla="*/ 5186362 h 6858000"/>
              <a:gd name="connsiteX110" fmla="*/ 134368 w 4838076"/>
              <a:gd name="connsiteY110" fmla="*/ 5226050 h 6858000"/>
              <a:gd name="connsiteX111" fmla="*/ 152844 w 4838076"/>
              <a:gd name="connsiteY111" fmla="*/ 5268912 h 6858000"/>
              <a:gd name="connsiteX112" fmla="*/ 167960 w 4838076"/>
              <a:gd name="connsiteY112" fmla="*/ 5313362 h 6858000"/>
              <a:gd name="connsiteX113" fmla="*/ 178038 w 4838076"/>
              <a:gd name="connsiteY113" fmla="*/ 5365750 h 6858000"/>
              <a:gd name="connsiteX114" fmla="*/ 188115 w 4838076"/>
              <a:gd name="connsiteY114" fmla="*/ 5426075 h 6858000"/>
              <a:gd name="connsiteX115" fmla="*/ 189795 w 4838076"/>
              <a:gd name="connsiteY115" fmla="*/ 5494337 h 6858000"/>
              <a:gd name="connsiteX116" fmla="*/ 188115 w 4838076"/>
              <a:gd name="connsiteY116" fmla="*/ 5562600 h 6858000"/>
              <a:gd name="connsiteX117" fmla="*/ 178038 w 4838076"/>
              <a:gd name="connsiteY117" fmla="*/ 5622925 h 6858000"/>
              <a:gd name="connsiteX118" fmla="*/ 167960 w 4838076"/>
              <a:gd name="connsiteY118" fmla="*/ 5675312 h 6858000"/>
              <a:gd name="connsiteX119" fmla="*/ 152844 w 4838076"/>
              <a:gd name="connsiteY119" fmla="*/ 5721350 h 6858000"/>
              <a:gd name="connsiteX120" fmla="*/ 134368 w 4838076"/>
              <a:gd name="connsiteY120" fmla="*/ 5762625 h 6858000"/>
              <a:gd name="connsiteX121" fmla="*/ 115893 w 4838076"/>
              <a:gd name="connsiteY121" fmla="*/ 5802312 h 6858000"/>
              <a:gd name="connsiteX122" fmla="*/ 95738 w 4838076"/>
              <a:gd name="connsiteY122" fmla="*/ 5840412 h 6858000"/>
              <a:gd name="connsiteX123" fmla="*/ 75583 w 4838076"/>
              <a:gd name="connsiteY123" fmla="*/ 5876925 h 6858000"/>
              <a:gd name="connsiteX124" fmla="*/ 55427 w 4838076"/>
              <a:gd name="connsiteY124" fmla="*/ 5915025 h 6858000"/>
              <a:gd name="connsiteX125" fmla="*/ 38632 w 4838076"/>
              <a:gd name="connsiteY125" fmla="*/ 5956300 h 6858000"/>
              <a:gd name="connsiteX126" fmla="*/ 23515 w 4838076"/>
              <a:gd name="connsiteY126" fmla="*/ 6003925 h 6858000"/>
              <a:gd name="connsiteX127" fmla="*/ 11758 w 4838076"/>
              <a:gd name="connsiteY127" fmla="*/ 6056312 h 6858000"/>
              <a:gd name="connsiteX128" fmla="*/ 3359 w 4838076"/>
              <a:gd name="connsiteY128" fmla="*/ 6113462 h 6858000"/>
              <a:gd name="connsiteX129" fmla="*/ 0 w 4838076"/>
              <a:gd name="connsiteY129" fmla="*/ 6183312 h 6858000"/>
              <a:gd name="connsiteX130" fmla="*/ 3359 w 4838076"/>
              <a:gd name="connsiteY130" fmla="*/ 6251575 h 6858000"/>
              <a:gd name="connsiteX131" fmla="*/ 11758 w 4838076"/>
              <a:gd name="connsiteY131" fmla="*/ 6311900 h 6858000"/>
              <a:gd name="connsiteX132" fmla="*/ 23515 w 4838076"/>
              <a:gd name="connsiteY132" fmla="*/ 6361112 h 6858000"/>
              <a:gd name="connsiteX133" fmla="*/ 38632 w 4838076"/>
              <a:gd name="connsiteY133" fmla="*/ 6407150 h 6858000"/>
              <a:gd name="connsiteX134" fmla="*/ 55427 w 4838076"/>
              <a:gd name="connsiteY134" fmla="*/ 6448425 h 6858000"/>
              <a:gd name="connsiteX135" fmla="*/ 73903 w 4838076"/>
              <a:gd name="connsiteY135" fmla="*/ 6488112 h 6858000"/>
              <a:gd name="connsiteX136" fmla="*/ 92379 w 4838076"/>
              <a:gd name="connsiteY136" fmla="*/ 6523037 h 6858000"/>
              <a:gd name="connsiteX137" fmla="*/ 112534 w 4838076"/>
              <a:gd name="connsiteY137" fmla="*/ 6561137 h 6858000"/>
              <a:gd name="connsiteX138" fmla="*/ 132689 w 4838076"/>
              <a:gd name="connsiteY138" fmla="*/ 6597650 h 6858000"/>
              <a:gd name="connsiteX139" fmla="*/ 149485 w 4838076"/>
              <a:gd name="connsiteY139" fmla="*/ 6640512 h 6858000"/>
              <a:gd name="connsiteX140" fmla="*/ 166281 w 4838076"/>
              <a:gd name="connsiteY140" fmla="*/ 6683375 h 6858000"/>
              <a:gd name="connsiteX141" fmla="*/ 176358 w 4838076"/>
              <a:gd name="connsiteY141" fmla="*/ 6735762 h 6858000"/>
              <a:gd name="connsiteX142" fmla="*/ 184756 w 4838076"/>
              <a:gd name="connsiteY142" fmla="*/ 6791325 h 6858000"/>
              <a:gd name="connsiteX143" fmla="*/ 189795 w 4838076"/>
              <a:gd name="connsiteY143" fmla="*/ 6858000 h 6858000"/>
              <a:gd name="connsiteX144" fmla="*/ 334173 w 4838076"/>
              <a:gd name="connsiteY144" fmla="*/ 6858000 h 6858000"/>
              <a:gd name="connsiteX145" fmla="*/ 334174 w 4838076"/>
              <a:gd name="connsiteY145" fmla="*/ 6858000 h 6858000"/>
              <a:gd name="connsiteX146" fmla="*/ 3459219 w 4838076"/>
              <a:gd name="connsiteY146" fmla="*/ 6858000 h 6858000"/>
              <a:gd name="connsiteX147" fmla="*/ 4417162 w 4838076"/>
              <a:gd name="connsiteY147" fmla="*/ 6858000 h 6858000"/>
              <a:gd name="connsiteX148" fmla="*/ 4838076 w 4838076"/>
              <a:gd name="connsiteY14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</a:cxnLst>
            <a:rect l="l" t="t" r="r" b="b"/>
            <a:pathLst>
              <a:path w="4838076" h="6858000">
                <a:moveTo>
                  <a:pt x="4838076" y="0"/>
                </a:moveTo>
                <a:lnTo>
                  <a:pt x="4417162" y="0"/>
                </a:lnTo>
                <a:lnTo>
                  <a:pt x="3459219" y="0"/>
                </a:lnTo>
                <a:lnTo>
                  <a:pt x="334174" y="0"/>
                </a:lnTo>
                <a:lnTo>
                  <a:pt x="334173" y="0"/>
                </a:lnTo>
                <a:lnTo>
                  <a:pt x="189795" y="0"/>
                </a:lnTo>
                <a:lnTo>
                  <a:pt x="184756" y="66675"/>
                </a:lnTo>
                <a:lnTo>
                  <a:pt x="176358" y="122237"/>
                </a:lnTo>
                <a:lnTo>
                  <a:pt x="166281" y="174625"/>
                </a:lnTo>
                <a:lnTo>
                  <a:pt x="149485" y="217487"/>
                </a:lnTo>
                <a:lnTo>
                  <a:pt x="132689" y="260350"/>
                </a:lnTo>
                <a:lnTo>
                  <a:pt x="112534" y="296862"/>
                </a:lnTo>
                <a:lnTo>
                  <a:pt x="92379" y="334962"/>
                </a:lnTo>
                <a:lnTo>
                  <a:pt x="73903" y="369887"/>
                </a:lnTo>
                <a:lnTo>
                  <a:pt x="55427" y="409575"/>
                </a:lnTo>
                <a:lnTo>
                  <a:pt x="38632" y="450850"/>
                </a:lnTo>
                <a:lnTo>
                  <a:pt x="23515" y="496887"/>
                </a:lnTo>
                <a:lnTo>
                  <a:pt x="11758" y="546100"/>
                </a:lnTo>
                <a:lnTo>
                  <a:pt x="3359" y="606425"/>
                </a:lnTo>
                <a:lnTo>
                  <a:pt x="0" y="673100"/>
                </a:lnTo>
                <a:lnTo>
                  <a:pt x="3359" y="744537"/>
                </a:lnTo>
                <a:lnTo>
                  <a:pt x="11758" y="801687"/>
                </a:lnTo>
                <a:lnTo>
                  <a:pt x="23515" y="854075"/>
                </a:lnTo>
                <a:lnTo>
                  <a:pt x="38632" y="901700"/>
                </a:lnTo>
                <a:lnTo>
                  <a:pt x="55427" y="942975"/>
                </a:lnTo>
                <a:lnTo>
                  <a:pt x="75583" y="981075"/>
                </a:lnTo>
                <a:lnTo>
                  <a:pt x="95738" y="1017587"/>
                </a:lnTo>
                <a:lnTo>
                  <a:pt x="115893" y="1055687"/>
                </a:lnTo>
                <a:lnTo>
                  <a:pt x="134368" y="1095375"/>
                </a:lnTo>
                <a:lnTo>
                  <a:pt x="152844" y="1136650"/>
                </a:lnTo>
                <a:lnTo>
                  <a:pt x="167960" y="1182687"/>
                </a:lnTo>
                <a:lnTo>
                  <a:pt x="178038" y="1235075"/>
                </a:lnTo>
                <a:lnTo>
                  <a:pt x="188115" y="1295400"/>
                </a:lnTo>
                <a:lnTo>
                  <a:pt x="189795" y="1363662"/>
                </a:lnTo>
                <a:lnTo>
                  <a:pt x="188115" y="1431925"/>
                </a:lnTo>
                <a:lnTo>
                  <a:pt x="178038" y="1492250"/>
                </a:lnTo>
                <a:lnTo>
                  <a:pt x="167960" y="1544637"/>
                </a:lnTo>
                <a:lnTo>
                  <a:pt x="152844" y="1589087"/>
                </a:lnTo>
                <a:lnTo>
                  <a:pt x="134368" y="1631950"/>
                </a:lnTo>
                <a:lnTo>
                  <a:pt x="115893" y="1671637"/>
                </a:lnTo>
                <a:lnTo>
                  <a:pt x="95738" y="1708150"/>
                </a:lnTo>
                <a:lnTo>
                  <a:pt x="75583" y="1743075"/>
                </a:lnTo>
                <a:lnTo>
                  <a:pt x="55427" y="1782762"/>
                </a:lnTo>
                <a:lnTo>
                  <a:pt x="38632" y="1824037"/>
                </a:lnTo>
                <a:lnTo>
                  <a:pt x="23515" y="1870075"/>
                </a:lnTo>
                <a:lnTo>
                  <a:pt x="11758" y="1922462"/>
                </a:lnTo>
                <a:lnTo>
                  <a:pt x="3359" y="1982787"/>
                </a:lnTo>
                <a:lnTo>
                  <a:pt x="0" y="2051050"/>
                </a:lnTo>
                <a:lnTo>
                  <a:pt x="3359" y="2119312"/>
                </a:lnTo>
                <a:lnTo>
                  <a:pt x="11758" y="2179637"/>
                </a:lnTo>
                <a:lnTo>
                  <a:pt x="23515" y="2232025"/>
                </a:lnTo>
                <a:lnTo>
                  <a:pt x="38632" y="2278062"/>
                </a:lnTo>
                <a:lnTo>
                  <a:pt x="55427" y="2319337"/>
                </a:lnTo>
                <a:lnTo>
                  <a:pt x="75583" y="2359025"/>
                </a:lnTo>
                <a:lnTo>
                  <a:pt x="95738" y="2395537"/>
                </a:lnTo>
                <a:lnTo>
                  <a:pt x="115893" y="2433637"/>
                </a:lnTo>
                <a:lnTo>
                  <a:pt x="134368" y="2471737"/>
                </a:lnTo>
                <a:lnTo>
                  <a:pt x="152844" y="2513012"/>
                </a:lnTo>
                <a:lnTo>
                  <a:pt x="167960" y="2560637"/>
                </a:lnTo>
                <a:lnTo>
                  <a:pt x="178038" y="2613025"/>
                </a:lnTo>
                <a:lnTo>
                  <a:pt x="188115" y="2671762"/>
                </a:lnTo>
                <a:lnTo>
                  <a:pt x="189795" y="2741612"/>
                </a:lnTo>
                <a:lnTo>
                  <a:pt x="188115" y="2809875"/>
                </a:lnTo>
                <a:lnTo>
                  <a:pt x="178038" y="2868612"/>
                </a:lnTo>
                <a:lnTo>
                  <a:pt x="167960" y="2922587"/>
                </a:lnTo>
                <a:lnTo>
                  <a:pt x="152844" y="2967037"/>
                </a:lnTo>
                <a:lnTo>
                  <a:pt x="134368" y="3009900"/>
                </a:lnTo>
                <a:lnTo>
                  <a:pt x="115893" y="3046412"/>
                </a:lnTo>
                <a:lnTo>
                  <a:pt x="95738" y="3084512"/>
                </a:lnTo>
                <a:lnTo>
                  <a:pt x="75583" y="3121025"/>
                </a:lnTo>
                <a:lnTo>
                  <a:pt x="55427" y="3160712"/>
                </a:lnTo>
                <a:lnTo>
                  <a:pt x="38632" y="3201987"/>
                </a:lnTo>
                <a:lnTo>
                  <a:pt x="23515" y="3248025"/>
                </a:lnTo>
                <a:lnTo>
                  <a:pt x="11758" y="3300412"/>
                </a:lnTo>
                <a:lnTo>
                  <a:pt x="3359" y="3360737"/>
                </a:lnTo>
                <a:lnTo>
                  <a:pt x="0" y="3427412"/>
                </a:lnTo>
                <a:lnTo>
                  <a:pt x="3359" y="3497262"/>
                </a:lnTo>
                <a:lnTo>
                  <a:pt x="11758" y="3557587"/>
                </a:lnTo>
                <a:lnTo>
                  <a:pt x="23515" y="3609975"/>
                </a:lnTo>
                <a:lnTo>
                  <a:pt x="38632" y="3656012"/>
                </a:lnTo>
                <a:lnTo>
                  <a:pt x="55427" y="3697287"/>
                </a:lnTo>
                <a:lnTo>
                  <a:pt x="75583" y="3736975"/>
                </a:lnTo>
                <a:lnTo>
                  <a:pt x="115893" y="3811587"/>
                </a:lnTo>
                <a:lnTo>
                  <a:pt x="134368" y="3848100"/>
                </a:lnTo>
                <a:lnTo>
                  <a:pt x="152844" y="3890962"/>
                </a:lnTo>
                <a:lnTo>
                  <a:pt x="167960" y="3935412"/>
                </a:lnTo>
                <a:lnTo>
                  <a:pt x="178038" y="3987800"/>
                </a:lnTo>
                <a:lnTo>
                  <a:pt x="188115" y="4048125"/>
                </a:lnTo>
                <a:lnTo>
                  <a:pt x="189795" y="4116387"/>
                </a:lnTo>
                <a:lnTo>
                  <a:pt x="188115" y="4186237"/>
                </a:lnTo>
                <a:lnTo>
                  <a:pt x="178038" y="4244975"/>
                </a:lnTo>
                <a:lnTo>
                  <a:pt x="167960" y="4297362"/>
                </a:lnTo>
                <a:lnTo>
                  <a:pt x="152844" y="4343400"/>
                </a:lnTo>
                <a:lnTo>
                  <a:pt x="134368" y="4386262"/>
                </a:lnTo>
                <a:lnTo>
                  <a:pt x="115893" y="4424362"/>
                </a:lnTo>
                <a:lnTo>
                  <a:pt x="75583" y="4498975"/>
                </a:lnTo>
                <a:lnTo>
                  <a:pt x="55427" y="4537075"/>
                </a:lnTo>
                <a:lnTo>
                  <a:pt x="38632" y="4579937"/>
                </a:lnTo>
                <a:lnTo>
                  <a:pt x="23515" y="4625975"/>
                </a:lnTo>
                <a:lnTo>
                  <a:pt x="11758" y="4678362"/>
                </a:lnTo>
                <a:lnTo>
                  <a:pt x="3359" y="4738687"/>
                </a:lnTo>
                <a:lnTo>
                  <a:pt x="0" y="4806950"/>
                </a:lnTo>
                <a:lnTo>
                  <a:pt x="3359" y="4875212"/>
                </a:lnTo>
                <a:lnTo>
                  <a:pt x="11758" y="4935537"/>
                </a:lnTo>
                <a:lnTo>
                  <a:pt x="23515" y="4987925"/>
                </a:lnTo>
                <a:lnTo>
                  <a:pt x="38632" y="5033962"/>
                </a:lnTo>
                <a:lnTo>
                  <a:pt x="55427" y="5075237"/>
                </a:lnTo>
                <a:lnTo>
                  <a:pt x="75583" y="5114925"/>
                </a:lnTo>
                <a:lnTo>
                  <a:pt x="95738" y="5149850"/>
                </a:lnTo>
                <a:lnTo>
                  <a:pt x="115893" y="5186362"/>
                </a:lnTo>
                <a:lnTo>
                  <a:pt x="134368" y="5226050"/>
                </a:lnTo>
                <a:lnTo>
                  <a:pt x="152844" y="5268912"/>
                </a:lnTo>
                <a:lnTo>
                  <a:pt x="167960" y="5313362"/>
                </a:lnTo>
                <a:lnTo>
                  <a:pt x="178038" y="5365750"/>
                </a:lnTo>
                <a:lnTo>
                  <a:pt x="188115" y="5426075"/>
                </a:lnTo>
                <a:lnTo>
                  <a:pt x="189795" y="5494337"/>
                </a:lnTo>
                <a:lnTo>
                  <a:pt x="188115" y="5562600"/>
                </a:lnTo>
                <a:lnTo>
                  <a:pt x="178038" y="5622925"/>
                </a:lnTo>
                <a:lnTo>
                  <a:pt x="167960" y="5675312"/>
                </a:lnTo>
                <a:lnTo>
                  <a:pt x="152844" y="5721350"/>
                </a:lnTo>
                <a:lnTo>
                  <a:pt x="134368" y="5762625"/>
                </a:lnTo>
                <a:lnTo>
                  <a:pt x="115893" y="5802312"/>
                </a:lnTo>
                <a:lnTo>
                  <a:pt x="95738" y="5840412"/>
                </a:lnTo>
                <a:lnTo>
                  <a:pt x="75583" y="5876925"/>
                </a:lnTo>
                <a:lnTo>
                  <a:pt x="55427" y="5915025"/>
                </a:lnTo>
                <a:lnTo>
                  <a:pt x="38632" y="5956300"/>
                </a:lnTo>
                <a:lnTo>
                  <a:pt x="23515" y="6003925"/>
                </a:lnTo>
                <a:lnTo>
                  <a:pt x="11758" y="6056312"/>
                </a:lnTo>
                <a:lnTo>
                  <a:pt x="3359" y="6113462"/>
                </a:lnTo>
                <a:lnTo>
                  <a:pt x="0" y="6183312"/>
                </a:lnTo>
                <a:lnTo>
                  <a:pt x="3359" y="6251575"/>
                </a:lnTo>
                <a:lnTo>
                  <a:pt x="11758" y="6311900"/>
                </a:lnTo>
                <a:lnTo>
                  <a:pt x="23515" y="6361112"/>
                </a:lnTo>
                <a:lnTo>
                  <a:pt x="38632" y="6407150"/>
                </a:lnTo>
                <a:lnTo>
                  <a:pt x="55427" y="6448425"/>
                </a:lnTo>
                <a:lnTo>
                  <a:pt x="73903" y="6488112"/>
                </a:lnTo>
                <a:lnTo>
                  <a:pt x="92379" y="6523037"/>
                </a:lnTo>
                <a:lnTo>
                  <a:pt x="112534" y="6561137"/>
                </a:lnTo>
                <a:lnTo>
                  <a:pt x="132689" y="6597650"/>
                </a:lnTo>
                <a:lnTo>
                  <a:pt x="149485" y="6640512"/>
                </a:lnTo>
                <a:lnTo>
                  <a:pt x="166281" y="6683375"/>
                </a:lnTo>
                <a:lnTo>
                  <a:pt x="176358" y="6735762"/>
                </a:lnTo>
                <a:lnTo>
                  <a:pt x="184756" y="6791325"/>
                </a:lnTo>
                <a:lnTo>
                  <a:pt x="189795" y="6858000"/>
                </a:lnTo>
                <a:lnTo>
                  <a:pt x="334173" y="6858000"/>
                </a:lnTo>
                <a:lnTo>
                  <a:pt x="334174" y="6858000"/>
                </a:lnTo>
                <a:lnTo>
                  <a:pt x="3459219" y="6858000"/>
                </a:lnTo>
                <a:lnTo>
                  <a:pt x="4417162" y="6858000"/>
                </a:lnTo>
                <a:lnTo>
                  <a:pt x="4838076" y="6858000"/>
                </a:lnTo>
                <a:close/>
              </a:path>
            </a:pathLst>
          </a:custGeom>
          <a:solidFill>
            <a:schemeClr val="accent1">
              <a:lumMod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95B827-6596-45D9-BF39-4CCBFB8709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051" y="662400"/>
            <a:ext cx="3384000" cy="149213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Spark Driver Process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F2DDC6-C976-4080-8A34-05EDC8A59A54}"/>
              </a:ext>
            </a:extLst>
          </p:cNvPr>
          <p:cNvSpPr txBox="1"/>
          <p:nvPr/>
        </p:nvSpPr>
        <p:spPr>
          <a:xfrm>
            <a:off x="765051" y="2286000"/>
            <a:ext cx="3384000" cy="384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>
                    <a:alpha val="60000"/>
                  </a:schemeClr>
                </a:solidFill>
              </a:rPr>
              <a:t>The driver process runs the application’s “main” program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>
                    <a:alpha val="60000"/>
                  </a:schemeClr>
                </a:solidFill>
              </a:rPr>
              <a:t>Runs on one of the nodes in the cluster (in cluster mode) or on the client computer (client mode)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>
                    <a:alpha val="60000"/>
                  </a:schemeClr>
                </a:solidFill>
              </a:rPr>
              <a:t>Is responsible for three things: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>
                    <a:alpha val="60000"/>
                  </a:schemeClr>
                </a:solidFill>
              </a:rPr>
              <a:t>Maintaining information about the Spark applications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>
                    <a:alpha val="60000"/>
                  </a:schemeClr>
                </a:solidFill>
              </a:rPr>
              <a:t>Responding to a user’s program or input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>
                    <a:alpha val="60000"/>
                  </a:schemeClr>
                </a:solidFill>
              </a:rPr>
              <a:t>Analyzing, distributing, and scheduling work across the executors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A4FE0F-2143-444B-9AC2-C74DB80162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1053" y="767723"/>
            <a:ext cx="6014185" cy="5322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0058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14063</TotalTime>
  <Words>3237</Words>
  <Application>Microsoft Office PowerPoint</Application>
  <PresentationFormat>Widescreen</PresentationFormat>
  <Paragraphs>406</Paragraphs>
  <Slides>67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74" baseType="lpstr">
      <vt:lpstr>Arial</vt:lpstr>
      <vt:lpstr>Calibri</vt:lpstr>
      <vt:lpstr>Calibri Light</vt:lpstr>
      <vt:lpstr>Cambria Math</vt:lpstr>
      <vt:lpstr>Courier New</vt:lpstr>
      <vt:lpstr>Wingdings 2</vt:lpstr>
      <vt:lpstr>Office Theme</vt:lpstr>
      <vt:lpstr>IST718 Apache Spark</vt:lpstr>
      <vt:lpstr>Attendance</vt:lpstr>
      <vt:lpstr>Objectives</vt:lpstr>
      <vt:lpstr>Hadoop</vt:lpstr>
      <vt:lpstr>Spark</vt:lpstr>
      <vt:lpstr>What is Spark?</vt:lpstr>
      <vt:lpstr>Spark</vt:lpstr>
      <vt:lpstr>Spark Architectural Components</vt:lpstr>
      <vt:lpstr>Spark Driver Process</vt:lpstr>
      <vt:lpstr>Spark Executor Process</vt:lpstr>
      <vt:lpstr>Cluster Managers</vt:lpstr>
      <vt:lpstr>Cluster Managers</vt:lpstr>
      <vt:lpstr>Spark Session and User Processes</vt:lpstr>
      <vt:lpstr>Spark 1.6+ vs 2.0+</vt:lpstr>
      <vt:lpstr>Classic Spark v. &lt;2.0</vt:lpstr>
      <vt:lpstr>Spark RDDs</vt:lpstr>
      <vt:lpstr>Important RDD Concepts</vt:lpstr>
      <vt:lpstr>Sample RDD Lineage Graph</vt:lpstr>
      <vt:lpstr>Creating RDDs</vt:lpstr>
      <vt:lpstr>Example: Creating RDDs</vt:lpstr>
      <vt:lpstr>RDD Persist</vt:lpstr>
      <vt:lpstr>RDD Disk and Recover</vt:lpstr>
      <vt:lpstr>RDD Checkpointing</vt:lpstr>
      <vt:lpstr>RDD Operations</vt:lpstr>
      <vt:lpstr>RDD Dependencies and Transformations</vt:lpstr>
      <vt:lpstr>Narrow Transformation / Dependency</vt:lpstr>
      <vt:lpstr>Wide Transformation / Dependency</vt:lpstr>
      <vt:lpstr>Example Transformations</vt:lpstr>
      <vt:lpstr>Example Actions</vt:lpstr>
      <vt:lpstr>Operations on key-value pair RDDs</vt:lpstr>
      <vt:lpstr>Join operations on pairs of key-value pair RDDs: join operations</vt:lpstr>
      <vt:lpstr>Join operations on pairs of key-value pairs RDDs: join operations</vt:lpstr>
      <vt:lpstr>Join operations on pairs of key-value pair RDDs</vt:lpstr>
      <vt:lpstr>Spark 2.0</vt:lpstr>
      <vt:lpstr>DataFrames</vt:lpstr>
      <vt:lpstr>DataFrames (2)</vt:lpstr>
      <vt:lpstr>DataFrames (3)</vt:lpstr>
      <vt:lpstr>DataFrame operations</vt:lpstr>
      <vt:lpstr>DataFrame operations</vt:lpstr>
      <vt:lpstr>Exploring a DataFrame</vt:lpstr>
      <vt:lpstr>Selecting and modifying a DataFrame</vt:lpstr>
      <vt:lpstr>Examples</vt:lpstr>
      <vt:lpstr>Symbolic operations</vt:lpstr>
      <vt:lpstr>Symbolic operations</vt:lpstr>
      <vt:lpstr>Selecting and modifying (1)</vt:lpstr>
      <vt:lpstr>Selecting and modifying (2)</vt:lpstr>
      <vt:lpstr>Filtering</vt:lpstr>
      <vt:lpstr>Joining</vt:lpstr>
      <vt:lpstr>Inner Join</vt:lpstr>
      <vt:lpstr>Left outer join</vt:lpstr>
      <vt:lpstr>Right outer join</vt:lpstr>
      <vt:lpstr>Outer join</vt:lpstr>
      <vt:lpstr>Grouping</vt:lpstr>
      <vt:lpstr>Aggregate</vt:lpstr>
      <vt:lpstr>Aggregate</vt:lpstr>
      <vt:lpstr>End of examples</vt:lpstr>
      <vt:lpstr>Spark ML</vt:lpstr>
      <vt:lpstr>Example Spark machine learning workflow</vt:lpstr>
      <vt:lpstr>Spark ML: Transformers and Estimators</vt:lpstr>
      <vt:lpstr>Spark ML: Transformers and Estimators</vt:lpstr>
      <vt:lpstr>Example Spark Transformer</vt:lpstr>
      <vt:lpstr>Spark ML: Pipelines</vt:lpstr>
      <vt:lpstr>Spark ML: Pipelines</vt:lpstr>
      <vt:lpstr>Spark ML: Algorithms</vt:lpstr>
      <vt:lpstr>Spark ML: Algorithms</vt:lpstr>
      <vt:lpstr>Evaluators</vt:lpstr>
      <vt:lpstr>Attendance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HDFS Works</dc:title>
  <dc:creator>Michael Fudge</dc:creator>
  <cp:lastModifiedBy>Chaithra Kopparam Cheluvaiah</cp:lastModifiedBy>
  <cp:revision>321</cp:revision>
  <dcterms:created xsi:type="dcterms:W3CDTF">2015-12-30T15:53:28Z</dcterms:created>
  <dcterms:modified xsi:type="dcterms:W3CDTF">2022-09-22T23:33:41Z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</Properties>
</file>